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handoutMasterIdLst>
    <p:handoutMasterId r:id="rId23"/>
  </p:handoutMasterIdLst>
  <p:sldIdLst>
    <p:sldId id="257" r:id="rId5"/>
    <p:sldId id="258" r:id="rId6"/>
    <p:sldId id="263" r:id="rId7"/>
    <p:sldId id="276" r:id="rId8"/>
    <p:sldId id="279" r:id="rId9"/>
    <p:sldId id="287" r:id="rId10"/>
    <p:sldId id="288" r:id="rId11"/>
    <p:sldId id="290" r:id="rId12"/>
    <p:sldId id="289" r:id="rId13"/>
    <p:sldId id="291" r:id="rId14"/>
    <p:sldId id="292" r:id="rId15"/>
    <p:sldId id="293" r:id="rId16"/>
    <p:sldId id="294" r:id="rId17"/>
    <p:sldId id="295" r:id="rId18"/>
    <p:sldId id="285" r:id="rId19"/>
    <p:sldId id="296" r:id="rId20"/>
    <p:sldId id="286" r:id="rId21"/>
  </p:sldIdLst>
  <p:sldSz cx="9144000" cy="6858000" type="screen4x3"/>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lang="de-DE"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EF3C53"/>
    <a:srgbClr val="091932"/>
    <a:srgbClr val="4EB7A0"/>
    <a:srgbClr val="25233F"/>
    <a:srgbClr val="6CD1D4"/>
    <a:srgbClr val="6EBEAF"/>
    <a:srgbClr val="7AC1A3"/>
    <a:srgbClr val="03462A"/>
    <a:srgbClr val="A0D0DC"/>
    <a:srgbClr val="44B5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A95031-E68D-C041-B92C-748B72C55D36}" v="4" dt="2020-01-02T11:47:27.476"/>
    <p1510:client id="{89DAE557-86F8-3343-A5E6-9F4CD76FCED5}" v="96" dt="2020-01-02T14:18:51.697"/>
    <p1510:client id="{F51C518C-EA54-1740-8F5C-9A3F7388EEC5}" v="2" dt="2020-01-02T10:50:19.03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464646"/>
        </a:fontRef>
        <a:srgbClr val="46464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n" i="off">
        <a:fontRef idx="major">
          <a:srgbClr val="464646"/>
        </a:fontRef>
        <a:srgbClr val="464646"/>
      </a:tcTxStyle>
      <a:tcStyle>
        <a:tcBdr>
          <a:left>
            <a:ln w="6350" cap="flat">
              <a:solidFill>
                <a:schemeClr val="accent1"/>
              </a:solidFill>
              <a:prstDash val="solid"/>
              <a:miter lim="800000"/>
            </a:ln>
          </a:left>
          <a:right>
            <a:ln w="6350" cap="flat">
              <a:solidFill>
                <a:schemeClr val="accent1"/>
              </a:solidFill>
              <a:prstDash val="solid"/>
              <a:miter lim="8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n" i="off">
        <a:fontRef idx="major">
          <a:srgbClr val="464646"/>
        </a:fontRef>
        <a:srgbClr val="464646"/>
      </a:tcTxStyle>
      <a:tcStyle>
        <a:tcBdr>
          <a:left>
            <a:ln w="12700" cap="flat">
              <a:noFill/>
              <a:miter lim="400000"/>
            </a:ln>
          </a:left>
          <a:right>
            <a:ln w="12700" cap="flat">
              <a:noFill/>
              <a:miter lim="400000"/>
            </a:ln>
          </a:right>
          <a:top>
            <a:ln w="50800" cap="flat">
              <a:solidFill>
                <a:schemeClr val="accent1"/>
              </a:solidFill>
              <a:prstDash val="solid"/>
              <a:round/>
            </a:ln>
          </a:top>
          <a:bottom>
            <a:ln w="6350" cap="flat">
              <a:solidFill>
                <a:schemeClr val="accent1"/>
              </a:solidFill>
              <a:prstDash val="solid"/>
              <a:miter lim="800000"/>
            </a:ln>
          </a:bottom>
          <a:insideH>
            <a:ln w="12700" cap="flat">
              <a:noFill/>
              <a:miter lim="400000"/>
            </a:ln>
          </a:insideH>
          <a:insideV>
            <a:ln w="12700" cap="flat">
              <a:noFill/>
              <a:miter lim="400000"/>
            </a:ln>
          </a:insideV>
        </a:tcBdr>
        <a:fill>
          <a:noFill/>
        </a:fill>
      </a:tcStyle>
    </a:lastRow>
    <a:firstRow>
      <a:tcTxStyle b="on" i="off">
        <a:fontRef idx="major">
          <a:srgbClr val="F0F0F0"/>
        </a:fontRef>
        <a:srgbClr val="F0F0F0"/>
      </a:tcTxStyle>
      <a:tcStyle>
        <a:tcBdr>
          <a:left>
            <a:ln w="12700" cap="flat">
              <a:noFill/>
              <a:miter lim="400000"/>
            </a:ln>
          </a:left>
          <a:right>
            <a:ln w="12700" cap="flat">
              <a:noFill/>
              <a:miter lim="400000"/>
            </a:ln>
          </a:right>
          <a:top>
            <a:ln w="6350" cap="flat">
              <a:solidFill>
                <a:schemeClr val="accent1"/>
              </a:solidFill>
              <a:prstDash val="solid"/>
              <a:miter lim="800000"/>
            </a:ln>
          </a:top>
          <a:bottom>
            <a:ln w="6350" cap="flat">
              <a:solidFill>
                <a:schemeClr val="accent1"/>
              </a:solidFill>
              <a:prstDash val="solid"/>
              <a:miter lim="8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1"/>
          </a:solidFill>
        </a:fill>
      </a:tcStyle>
    </a:firstRow>
  </a:tblStyle>
  <a:tblStyle styleId="{EEE7283C-3CF3-47DC-8721-378D4A62B228}"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3"/>
          </a:solidFill>
        </a:fill>
      </a:tcStyle>
    </a:firstRow>
  </a:tblStyle>
  <a:tblStyle styleId="{CF821DB8-F4EB-4A41-A1BA-3FCAFE7338EE}"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chemeClr val="accent6"/>
          </a:solidFill>
        </a:fill>
      </a:tcStyle>
    </a:firstRow>
  </a:tblStyle>
  <a:tblStyle styleId="{33BA23B1-9221-436E-865A-0063620EA4FD}" styleName="">
    <a:tblBg/>
    <a:wholeTbl>
      <a:tcTxStyle b="off" i="off">
        <a:fontRef idx="major">
          <a:srgbClr val="464646"/>
        </a:fontRef>
        <a:srgbClr val="46464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a:tcStyle>
        <a:tcBdr/>
        <a:fill>
          <a:solidFill>
            <a:srgbClr val="F0F0F0"/>
          </a:solidFill>
        </a:fill>
      </a:tcStyle>
    </a:band2H>
    <a:firstCol>
      <a:tcTxStyle b="on" i="off">
        <a:fontRef idx="major">
          <a:srgbClr val="F0F0F0"/>
        </a:fontRef>
        <a:srgbClr val="F0F0F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464646"/>
        </a:fontRef>
        <a:srgbClr val="464646"/>
      </a:tcTxStyle>
      <a:tcStyle>
        <a:tcBdr>
          <a:left>
            <a:ln w="12700" cap="flat">
              <a:noFill/>
              <a:miter lim="400000"/>
            </a:ln>
          </a:left>
          <a:right>
            <a:ln w="12700" cap="flat">
              <a:noFill/>
              <a:miter lim="400000"/>
            </a:ln>
          </a:right>
          <a:top>
            <a:ln w="50800" cap="flat">
              <a:solidFill>
                <a:srgbClr val="464646"/>
              </a:solidFill>
              <a:prstDash val="solid"/>
              <a:round/>
            </a:ln>
          </a:top>
          <a:bottom>
            <a:ln w="25400" cap="flat">
              <a:solidFill>
                <a:srgbClr val="464646"/>
              </a:solidFill>
              <a:prstDash val="solid"/>
              <a:round/>
            </a:ln>
          </a:bottom>
          <a:insideH>
            <a:ln w="12700" cap="flat">
              <a:noFill/>
              <a:miter lim="400000"/>
            </a:ln>
          </a:insideH>
          <a:insideV>
            <a:ln w="12700" cap="flat">
              <a:noFill/>
              <a:miter lim="400000"/>
            </a:ln>
          </a:insideV>
        </a:tcBdr>
        <a:fill>
          <a:solidFill>
            <a:srgbClr val="F0F0F0"/>
          </a:solidFill>
        </a:fill>
      </a:tcStyle>
    </a:lastRow>
    <a:firstRow>
      <a:tcTxStyle b="on" i="off">
        <a:fontRef idx="major">
          <a:srgbClr val="F0F0F0"/>
        </a:fontRef>
        <a:srgbClr val="F0F0F0"/>
      </a:tcTxStyle>
      <a:tcStyle>
        <a:tcBdr>
          <a:left>
            <a:ln w="12700" cap="flat">
              <a:noFill/>
              <a:miter lim="400000"/>
            </a:ln>
          </a:left>
          <a:right>
            <a:ln w="12700" cap="flat">
              <a:noFill/>
              <a:miter lim="400000"/>
            </a:ln>
          </a:right>
          <a:top>
            <a:ln w="25400" cap="flat">
              <a:solidFill>
                <a:srgbClr val="464646"/>
              </a:solidFill>
              <a:prstDash val="solid"/>
              <a:round/>
            </a:ln>
          </a:top>
          <a:bottom>
            <a:ln w="25400" cap="flat">
              <a:solidFill>
                <a:srgbClr val="464646"/>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464646"/>
        </a:fontRef>
        <a:srgbClr val="464646"/>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CECECE"/>
          </a:solidFill>
        </a:fill>
      </a:tcStyle>
    </a:wholeTbl>
    <a:band2H>
      <a:tcTxStyle/>
      <a:tcStyle>
        <a:tcBdr/>
        <a:fill>
          <a:solidFill>
            <a:srgbClr val="E8E8E8"/>
          </a:solidFill>
        </a:fill>
      </a:tcStyle>
    </a:band2H>
    <a:firstCol>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firstCol>
    <a:la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38100" cap="flat">
              <a:solidFill>
                <a:srgbClr val="F0F0F0"/>
              </a:solidFill>
              <a:prstDash val="solid"/>
              <a:round/>
            </a:ln>
          </a:top>
          <a:bottom>
            <a:ln w="127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lastRow>
    <a:firstRow>
      <a:tcTxStyle b="on" i="off">
        <a:fontRef idx="major">
          <a:srgbClr val="F0F0F0"/>
        </a:fontRef>
        <a:srgbClr val="F0F0F0"/>
      </a:tcTxStyle>
      <a:tcStyle>
        <a:tcBdr>
          <a:left>
            <a:ln w="12700" cap="flat">
              <a:solidFill>
                <a:srgbClr val="F0F0F0"/>
              </a:solidFill>
              <a:prstDash val="solid"/>
              <a:round/>
            </a:ln>
          </a:left>
          <a:right>
            <a:ln w="12700" cap="flat">
              <a:solidFill>
                <a:srgbClr val="F0F0F0"/>
              </a:solidFill>
              <a:prstDash val="solid"/>
              <a:round/>
            </a:ln>
          </a:right>
          <a:top>
            <a:ln w="12700" cap="flat">
              <a:solidFill>
                <a:srgbClr val="F0F0F0"/>
              </a:solidFill>
              <a:prstDash val="solid"/>
              <a:round/>
            </a:ln>
          </a:top>
          <a:bottom>
            <a:ln w="38100" cap="flat">
              <a:solidFill>
                <a:srgbClr val="F0F0F0"/>
              </a:solidFill>
              <a:prstDash val="solid"/>
              <a:round/>
            </a:ln>
          </a:bottom>
          <a:insideH>
            <a:ln w="12700" cap="flat">
              <a:solidFill>
                <a:srgbClr val="F0F0F0"/>
              </a:solidFill>
              <a:prstDash val="solid"/>
              <a:round/>
            </a:ln>
          </a:insideH>
          <a:insideV>
            <a:ln w="12700" cap="flat">
              <a:solidFill>
                <a:srgbClr val="F0F0F0"/>
              </a:solidFill>
              <a:prstDash val="solid"/>
              <a:round/>
            </a:ln>
          </a:insideV>
        </a:tcBdr>
        <a:fill>
          <a:solidFill>
            <a:srgbClr val="46464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65"/>
    <p:restoredTop sz="94558"/>
  </p:normalViewPr>
  <p:slideViewPr>
    <p:cSldViewPr snapToGrid="0" snapToObjects="1">
      <p:cViewPr varScale="1">
        <p:scale>
          <a:sx n="62" d="100"/>
          <a:sy n="62" d="100"/>
        </p:scale>
        <p:origin x="1712" y="7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7FA3F9-E21F-1A46-BF05-C0D8930505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4AD55B74-C61E-FD46-8CB0-3FAA9E8B23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r>
              <a:rPr lang="en-US"/>
              <a:t>1/2/20</a:t>
            </a:r>
          </a:p>
        </p:txBody>
      </p:sp>
      <p:sp>
        <p:nvSpPr>
          <p:cNvPr id="4" name="Footer Placeholder 3">
            <a:extLst>
              <a:ext uri="{FF2B5EF4-FFF2-40B4-BE49-F238E27FC236}">
                <a16:creationId xmlns:a16="http://schemas.microsoft.com/office/drawing/2014/main" id="{505C96FE-0BA9-2047-A3C3-0347999F4FC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3F63BB2E-B973-6E4F-910D-5CD30FB18F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C912625-B210-B74D-8B83-C5C4C4344E67}" type="slidenum">
              <a:rPr lang="en-US" smtClean="0"/>
              <a:t>‹#›</a:t>
            </a:fld>
            <a:endParaRPr lang="en-US"/>
          </a:p>
        </p:txBody>
      </p:sp>
    </p:spTree>
    <p:extLst>
      <p:ext uri="{BB962C8B-B14F-4D97-AF65-F5344CB8AC3E}">
        <p14:creationId xmlns:p14="http://schemas.microsoft.com/office/powerpoint/2010/main" val="2066337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Shape 55"/>
          <p:cNvSpPr>
            <a:spLocks noGrp="1" noRot="1" noChangeAspect="1"/>
          </p:cNvSpPr>
          <p:nvPr>
            <p:ph type="sldImg"/>
          </p:nvPr>
        </p:nvSpPr>
        <p:spPr>
          <a:xfrm>
            <a:off x="1143000" y="685800"/>
            <a:ext cx="4572000" cy="3429000"/>
          </a:xfrm>
          <a:prstGeom prst="rect">
            <a:avLst/>
          </a:prstGeom>
        </p:spPr>
        <p:txBody>
          <a:bodyPr rtlCol="0"/>
          <a:lstStyle/>
          <a:p>
            <a:pPr rtl="0"/>
            <a:endParaRPr/>
          </a:p>
        </p:txBody>
      </p:sp>
      <p:sp>
        <p:nvSpPr>
          <p:cNvPr id="56" name="Shape 56"/>
          <p:cNvSpPr>
            <a:spLocks noGrp="1"/>
          </p:cNvSpPr>
          <p:nvPr>
            <p:ph type="body" sz="quarter" idx="1"/>
          </p:nvPr>
        </p:nvSpPr>
        <p:spPr>
          <a:xfrm>
            <a:off x="914400" y="4343400"/>
            <a:ext cx="5029200" cy="4114800"/>
          </a:xfrm>
          <a:prstGeom prst="rect">
            <a:avLst/>
          </a:prstGeom>
        </p:spPr>
        <p:txBody>
          <a:bodyPr rtlCol="0"/>
          <a:lstStyle/>
          <a:p>
            <a:pPr rtl="0"/>
            <a:endParaRPr/>
          </a:p>
        </p:txBody>
      </p:sp>
    </p:spTree>
    <p:extLst>
      <p:ext uri="{BB962C8B-B14F-4D97-AF65-F5344CB8AC3E}">
        <p14:creationId xmlns:p14="http://schemas.microsoft.com/office/powerpoint/2010/main" val="3361584686"/>
      </p:ext>
    </p:extLst>
  </p:cSld>
  <p:clrMap bg1="lt1" tx1="dk1" bg2="lt2" tx2="dk2" accent1="accent1" accent2="accent2" accent3="accent3" accent4="accent4" accent5="accent5" accent6="accent6" hlink="hlink" folHlink="folHlink"/>
  <p:notesStyle>
    <a:lvl1pPr defTabSz="914034" latinLnBrk="0">
      <a:defRPr sz="1200">
        <a:latin typeface="+mj-lt"/>
        <a:ea typeface="+mj-ea"/>
        <a:cs typeface="+mj-cs"/>
        <a:sym typeface="Calibri"/>
      </a:defRPr>
    </a:lvl1pPr>
    <a:lvl2pPr indent="114300" defTabSz="914034" latinLnBrk="0">
      <a:defRPr sz="1200">
        <a:latin typeface="+mj-lt"/>
        <a:ea typeface="+mj-ea"/>
        <a:cs typeface="+mj-cs"/>
        <a:sym typeface="Calibri"/>
      </a:defRPr>
    </a:lvl2pPr>
    <a:lvl3pPr indent="228600" defTabSz="914034" latinLnBrk="0">
      <a:defRPr sz="1200">
        <a:latin typeface="+mj-lt"/>
        <a:ea typeface="+mj-ea"/>
        <a:cs typeface="+mj-cs"/>
        <a:sym typeface="Calibri"/>
      </a:defRPr>
    </a:lvl3pPr>
    <a:lvl4pPr indent="342900" defTabSz="914034" latinLnBrk="0">
      <a:defRPr sz="1200">
        <a:latin typeface="+mj-lt"/>
        <a:ea typeface="+mj-ea"/>
        <a:cs typeface="+mj-cs"/>
        <a:sym typeface="Calibri"/>
      </a:defRPr>
    </a:lvl4pPr>
    <a:lvl5pPr indent="457200" defTabSz="914034" latinLnBrk="0">
      <a:defRPr sz="1200">
        <a:latin typeface="+mj-lt"/>
        <a:ea typeface="+mj-ea"/>
        <a:cs typeface="+mj-cs"/>
        <a:sym typeface="Calibri"/>
      </a:defRPr>
    </a:lvl5pPr>
    <a:lvl6pPr indent="571500" defTabSz="914034" latinLnBrk="0">
      <a:defRPr sz="1200">
        <a:latin typeface="+mj-lt"/>
        <a:ea typeface="+mj-ea"/>
        <a:cs typeface="+mj-cs"/>
        <a:sym typeface="Calibri"/>
      </a:defRPr>
    </a:lvl6pPr>
    <a:lvl7pPr indent="685800" defTabSz="914034" latinLnBrk="0">
      <a:defRPr sz="1200">
        <a:latin typeface="+mj-lt"/>
        <a:ea typeface="+mj-ea"/>
        <a:cs typeface="+mj-cs"/>
        <a:sym typeface="Calibri"/>
      </a:defRPr>
    </a:lvl7pPr>
    <a:lvl8pPr indent="800100" defTabSz="914034" latinLnBrk="0">
      <a:defRPr sz="1200">
        <a:latin typeface="+mj-lt"/>
        <a:ea typeface="+mj-ea"/>
        <a:cs typeface="+mj-cs"/>
        <a:sym typeface="Calibri"/>
      </a:defRPr>
    </a:lvl8pPr>
    <a:lvl9pPr indent="914400" defTabSz="914034"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141095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1187378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3177488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3326619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1759874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3922773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Tree>
    <p:extLst>
      <p:ext uri="{BB962C8B-B14F-4D97-AF65-F5344CB8AC3E}">
        <p14:creationId xmlns:p14="http://schemas.microsoft.com/office/powerpoint/2010/main" val="37815211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91932"/>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2783232" y="-1718921"/>
            <a:ext cx="7701156" cy="7701156"/>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userDrawn="1"/>
        </p:nvSpPr>
        <p:spPr>
          <a:xfrm flipV="1">
            <a:off x="395289" y="873125"/>
            <a:ext cx="8353424" cy="0"/>
          </a:xfrm>
          <a:prstGeom prst="line">
            <a:avLst/>
          </a:prstGeom>
          <a:ln w="12700">
            <a:solidFill>
              <a:srgbClr val="FFFFFF"/>
            </a:solidFill>
            <a:miter/>
          </a:ln>
        </p:spPr>
        <p:txBody>
          <a:bodyPr lIns="22860" rIns="22860" rtlCol="0"/>
          <a:lstStyle/>
          <a:p>
            <a:pPr rtl="0"/>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336189" y="3551972"/>
            <a:ext cx="2373455" cy="334690"/>
          </a:xfrm>
        </p:spPr>
        <p:txBody>
          <a:bodyPr rtlCol="0"/>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rtl="0"/>
            <a:r>
              <a:rPr lang="de-DE"/>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318919" y="3748389"/>
            <a:ext cx="3368675" cy="2112962"/>
          </a:xfrm>
        </p:spPr>
        <p:txBody>
          <a:bodyPr rtlCol="0"/>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rtl="0"/>
            <a:r>
              <a:rPr lang="de-DE"/>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400439" y="298557"/>
            <a:ext cx="1477610" cy="292537"/>
          </a:xfrm>
          <a:solidFill>
            <a:schemeClr val="accent1"/>
          </a:solidFill>
        </p:spPr>
        <p:txBody>
          <a:bodyPr lIns="90000" rtlCol="0" anchor="ctr"/>
          <a:lstStyle>
            <a:lvl1pPr marL="0" indent="0">
              <a:buNone/>
              <a:defRPr sz="1650" b="1" i="0">
                <a:solidFill>
                  <a:schemeClr val="tx1"/>
                </a:solidFill>
                <a:latin typeface="Century Gothic" panose="020B0502020202020204" pitchFamily="34" charset="0"/>
              </a:defRPr>
            </a:lvl1pPr>
          </a:lstStyle>
          <a:p>
            <a:pPr lvl="0" rtl="0"/>
            <a:r>
              <a:rPr lang="de-DE"/>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400867" y="651020"/>
            <a:ext cx="1013970" cy="156984"/>
          </a:xfrm>
          <a:solidFill>
            <a:schemeClr val="accent1"/>
          </a:solidFill>
        </p:spPr>
        <p:txBody>
          <a:bodyPr lIns="90000" rtlCol="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rtl="0"/>
            <a:r>
              <a:rPr lang="de-DE"/>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7557024" y="6237288"/>
            <a:ext cx="249527" cy="431800"/>
          </a:xfrm>
          <a:noFill/>
        </p:spPr>
        <p:txBody>
          <a:bodyPr vert="eaVert" rtlCol="0" anchor="ctr"/>
          <a:lstStyle>
            <a:lvl1pPr marL="0" indent="0" algn="ctr">
              <a:buNone/>
              <a:defRPr sz="800">
                <a:solidFill>
                  <a:schemeClr val="tx1"/>
                </a:solidFill>
              </a:defRPr>
            </a:lvl1pPr>
          </a:lstStyle>
          <a:p>
            <a:pPr lvl="0" rtl="0"/>
            <a:r>
              <a:rPr lang="de-DE" sz="80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6211873" y="6237288"/>
            <a:ext cx="249527" cy="431800"/>
          </a:xfrm>
          <a:noFill/>
        </p:spPr>
        <p:txBody>
          <a:bodyPr vert="eaVert" rtlCol="0" anchor="ctr"/>
          <a:lstStyle>
            <a:lvl1pPr marL="0" indent="0" algn="ctr">
              <a:buNone/>
              <a:defRPr sz="800">
                <a:solidFill>
                  <a:schemeClr val="tx1"/>
                </a:solidFill>
              </a:defRPr>
            </a:lvl1pPr>
          </a:lstStyle>
          <a:p>
            <a:pPr lvl="0" rtl="0"/>
            <a:r>
              <a:rPr lang="de-DE" sz="800"/>
              <a:t>Space</a:t>
            </a:r>
            <a:endParaRPr lang="en-US" dirty="0"/>
          </a:p>
        </p:txBody>
      </p:sp>
    </p:spTree>
    <p:extLst>
      <p:ext uri="{BB962C8B-B14F-4D97-AF65-F5344CB8AC3E}">
        <p14:creationId xmlns:p14="http://schemas.microsoft.com/office/powerpoint/2010/main" val="3013138821"/>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249" userDrawn="1">
          <p15:clr>
            <a:srgbClr val="FBAE40"/>
          </p15:clr>
        </p15:guide>
        <p15:guide id="5" pos="55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tandard page 3">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395289" y="873125"/>
            <a:ext cx="8360046" cy="0"/>
          </a:xfrm>
          <a:prstGeom prst="line">
            <a:avLst/>
          </a:prstGeom>
          <a:ln w="12700">
            <a:solidFill>
              <a:srgbClr val="FFFFFF"/>
            </a:solidFill>
            <a:miter/>
          </a:ln>
        </p:spPr>
        <p:txBody>
          <a:bodyPr lIns="22860" rIns="22860" rtlCol="0"/>
          <a:lstStyle/>
          <a:p>
            <a:pPr rtl="0"/>
            <a:endParaRPr sz="450"/>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2506" y="360916"/>
            <a:ext cx="1108359"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4572000" y="438820"/>
            <a:ext cx="3708400" cy="241880"/>
          </a:xfrm>
        </p:spPr>
        <p:txBody>
          <a:bodyPr rtlCol="0"/>
          <a:lstStyle>
            <a:lvl1pPr algn="r">
              <a:defRPr sz="1000" b="1" i="0">
                <a:solidFill>
                  <a:srgbClr val="FFFFFF"/>
                </a:solidFill>
                <a:latin typeface="Century Gothic" panose="020B0502020202020204" pitchFamily="34" charset="0"/>
              </a:defRPr>
            </a:lvl1pPr>
          </a:lstStyle>
          <a:p>
            <a:pPr rtl="0"/>
            <a:r>
              <a:rPr lang="de-DE"/>
              <a:t>Click to edit Master title style</a:t>
            </a:r>
          </a:p>
        </p:txBody>
      </p:sp>
    </p:spTree>
    <p:extLst>
      <p:ext uri="{BB962C8B-B14F-4D97-AF65-F5344CB8AC3E}">
        <p14:creationId xmlns:p14="http://schemas.microsoft.com/office/powerpoint/2010/main" val="192900155"/>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 page 4">
    <p:spTree>
      <p:nvGrpSpPr>
        <p:cNvPr id="1" name=""/>
        <p:cNvGrpSpPr/>
        <p:nvPr/>
      </p:nvGrpSpPr>
      <p:grpSpPr>
        <a:xfrm>
          <a:off x="0" y="0"/>
          <a:ext cx="0" cy="0"/>
          <a:chOff x="0" y="0"/>
          <a:chExt cx="0" cy="0"/>
        </a:xfrm>
      </p:grpSpPr>
      <p:sp>
        <p:nvSpPr>
          <p:cNvPr id="12" name="Shape 137">
            <a:extLst>
              <a:ext uri="{FF2B5EF4-FFF2-40B4-BE49-F238E27FC236}">
                <a16:creationId xmlns:a16="http://schemas.microsoft.com/office/drawing/2014/main" id="{4A1074AA-994C-3F43-8198-B5F6E9292174}"/>
              </a:ext>
            </a:extLst>
          </p:cNvPr>
          <p:cNvSpPr>
            <a:spLocks noChangeAspect="1"/>
          </p:cNvSpPr>
          <p:nvPr userDrawn="1"/>
        </p:nvSpPr>
        <p:spPr>
          <a:xfrm>
            <a:off x="-1840888" y="-1528792"/>
            <a:ext cx="6488014"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rtlCol="0" anchor="ctr"/>
          <a:lstStyle/>
          <a:p>
            <a:pPr rtl="0"/>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0"/>
            <a:ext cx="3187649" cy="1369287"/>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 title</a:t>
            </a:r>
          </a:p>
        </p:txBody>
      </p:sp>
      <p:sp>
        <p:nvSpPr>
          <p:cNvPr id="11" name="Oval 10">
            <a:extLst>
              <a:ext uri="{FF2B5EF4-FFF2-40B4-BE49-F238E27FC236}">
                <a16:creationId xmlns:a16="http://schemas.microsoft.com/office/drawing/2014/main" id="{2FF6DA7B-AA74-F348-AADA-26B358FA15EB}"/>
              </a:ext>
            </a:extLst>
          </p:cNvPr>
          <p:cNvSpPr/>
          <p:nvPr userDrawn="1"/>
        </p:nvSpPr>
        <p:spPr>
          <a:xfrm>
            <a:off x="3219872" y="926938"/>
            <a:ext cx="632930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363538" y="2397183"/>
            <a:ext cx="2543213" cy="2418501"/>
          </a:xfrm>
        </p:spPr>
        <p:txBody>
          <a:bodyPr rtlCol="0"/>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rtl="0"/>
            <a:r>
              <a:rPr lang="de-DE"/>
              <a:t>Insert - body</a:t>
            </a:r>
          </a:p>
        </p:txBody>
      </p:sp>
    </p:spTree>
    <p:extLst>
      <p:ext uri="{BB962C8B-B14F-4D97-AF65-F5344CB8AC3E}">
        <p14:creationId xmlns:p14="http://schemas.microsoft.com/office/powerpoint/2010/main" val="488194620"/>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s page 1">
    <p:spTree>
      <p:nvGrpSpPr>
        <p:cNvPr id="1" name=""/>
        <p:cNvGrpSpPr/>
        <p:nvPr/>
      </p:nvGrpSpPr>
      <p:grpSpPr>
        <a:xfrm>
          <a:off x="0" y="0"/>
          <a:ext cx="0" cy="0"/>
          <a:chOff x="0" y="0"/>
          <a:chExt cx="0" cy="0"/>
        </a:xfrm>
      </p:grpSpPr>
      <p:sp>
        <p:nvSpPr>
          <p:cNvPr id="25" name="Shape 137">
            <a:extLst>
              <a:ext uri="{FF2B5EF4-FFF2-40B4-BE49-F238E27FC236}">
                <a16:creationId xmlns:a16="http://schemas.microsoft.com/office/drawing/2014/main" id="{55F54B87-D02E-1C4B-B430-1A031E607A33}"/>
              </a:ext>
            </a:extLst>
          </p:cNvPr>
          <p:cNvSpPr>
            <a:spLocks noChangeAspect="1"/>
          </p:cNvSpPr>
          <p:nvPr userDrawn="1"/>
        </p:nvSpPr>
        <p:spPr>
          <a:xfrm>
            <a:off x="-1840888" y="-1528792"/>
            <a:ext cx="6488014"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rtlCol="0" anchor="ctr"/>
          <a:lstStyle/>
          <a:p>
            <a:pPr rtl="0"/>
            <a:endParaRPr sz="450"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71309" y="1000702"/>
            <a:ext cx="5288503" cy="1369287"/>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528992" y="2284004"/>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2605678" y="2291561"/>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4697478" y="2299118"/>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userDrawn="1"/>
        </p:nvSpPr>
        <p:spPr>
          <a:xfrm>
            <a:off x="6785710" y="2306675"/>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userDrawn="1"/>
        </p:nvSpPr>
        <p:spPr>
          <a:xfrm>
            <a:off x="528992" y="4264973"/>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userDrawn="1"/>
        </p:nvSpPr>
        <p:spPr>
          <a:xfrm>
            <a:off x="2605678" y="4272530"/>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userDrawn="1"/>
        </p:nvSpPr>
        <p:spPr>
          <a:xfrm>
            <a:off x="4697478" y="4280087"/>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userDrawn="1"/>
        </p:nvSpPr>
        <p:spPr>
          <a:xfrm>
            <a:off x="6785710" y="4287644"/>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528638" y="2821394"/>
            <a:ext cx="1847850" cy="719137"/>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2604826" y="2821893"/>
            <a:ext cx="1847850" cy="719137"/>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4697052" y="2821394"/>
            <a:ext cx="1847850" cy="719137"/>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6785710" y="2821394"/>
            <a:ext cx="1847850" cy="719137"/>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527786" y="4870218"/>
            <a:ext cx="1847850" cy="719137"/>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2603974" y="4870717"/>
            <a:ext cx="1847850" cy="719137"/>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4696200" y="4870218"/>
            <a:ext cx="1847850" cy="719137"/>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6784858" y="4870218"/>
            <a:ext cx="1847850" cy="719137"/>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Tree>
    <p:extLst>
      <p:ext uri="{BB962C8B-B14F-4D97-AF65-F5344CB8AC3E}">
        <p14:creationId xmlns:p14="http://schemas.microsoft.com/office/powerpoint/2010/main" val="1977218948"/>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1565">
          <p15:clr>
            <a:srgbClr val="FFFFFF"/>
          </p15:clr>
        </p15:guide>
        <p15:guide id="13" pos="4195"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userDrawn="1"/>
        </p:nvSpPr>
        <p:spPr>
          <a:xfrm>
            <a:off x="-1836000" y="-1522677"/>
            <a:ext cx="6488014"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rtlCol="0" anchor="ctr"/>
          <a:lstStyle/>
          <a:p>
            <a:pPr rtl="0"/>
            <a:endParaRPr sz="450"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userDrawn="1"/>
        </p:nvSpPr>
        <p:spPr>
          <a:xfrm>
            <a:off x="862474" y="2482655"/>
            <a:ext cx="2167715" cy="2167715"/>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userDrawn="1"/>
        </p:nvSpPr>
        <p:spPr>
          <a:xfrm>
            <a:off x="3492302" y="2462967"/>
            <a:ext cx="2167715" cy="2167715"/>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userDrawn="1"/>
        </p:nvSpPr>
        <p:spPr>
          <a:xfrm>
            <a:off x="6120051" y="2462967"/>
            <a:ext cx="2167715" cy="2167715"/>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862474" y="3124819"/>
            <a:ext cx="2167715" cy="844010"/>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91302" y="3124819"/>
            <a:ext cx="2161353" cy="844010"/>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120051" y="3124819"/>
            <a:ext cx="2168715" cy="844010"/>
          </a:xfrm>
        </p:spPr>
        <p:txBody>
          <a:bodyPr rtlCol="0" anchor="ctr"/>
          <a:lstStyle>
            <a:lvl1pPr marL="0" indent="0" algn="ctr">
              <a:buNone/>
              <a:defRPr sz="1800" b="1" i="0">
                <a:solidFill>
                  <a:schemeClr val="tx1"/>
                </a:solidFill>
                <a:latin typeface="Century Gothic" panose="020B0502020202020204" pitchFamily="34" charset="0"/>
              </a:defRPr>
            </a:lvl1pPr>
          </a:lstStyle>
          <a:p>
            <a:pPr lvl="0" rtl="0"/>
            <a:r>
              <a:rPr lang="de-DE"/>
              <a:t>Insert - text</a:t>
            </a:r>
          </a:p>
        </p:txBody>
      </p:sp>
      <p:sp>
        <p:nvSpPr>
          <p:cNvPr id="18" name="Text Placeholder 16">
            <a:extLst>
              <a:ext uri="{FF2B5EF4-FFF2-40B4-BE49-F238E27FC236}">
                <a16:creationId xmlns:a16="http://schemas.microsoft.com/office/drawing/2014/main" id="{6421A7BA-E0FA-E74B-9DA7-FAEB267DF024}"/>
              </a:ext>
            </a:extLst>
          </p:cNvPr>
          <p:cNvSpPr>
            <a:spLocks noGrp="1"/>
          </p:cNvSpPr>
          <p:nvPr>
            <p:ph type="body" sz="quarter" idx="10" hasCustomPrompt="1"/>
          </p:nvPr>
        </p:nvSpPr>
        <p:spPr>
          <a:xfrm>
            <a:off x="371309" y="1000702"/>
            <a:ext cx="5288503" cy="1369287"/>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 title</a:t>
            </a:r>
          </a:p>
        </p:txBody>
      </p:sp>
    </p:spTree>
    <p:extLst>
      <p:ext uri="{BB962C8B-B14F-4D97-AF65-F5344CB8AC3E}">
        <p14:creationId xmlns:p14="http://schemas.microsoft.com/office/powerpoint/2010/main" val="2912406702"/>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s pag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399"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0"/>
            <a:ext cx="5296060" cy="992981"/>
          </a:xfrm>
        </p:spPr>
        <p:txBody>
          <a:bodyPr rtlCol="0"/>
          <a:lstStyle>
            <a:lvl1pPr marL="0" indent="0">
              <a:buFontTx/>
              <a:buNone/>
              <a:defRPr sz="3400" b="1" i="0">
                <a:solidFill>
                  <a:srgbClr val="25233F"/>
                </a:solidFill>
                <a:latin typeface="Century Gothic" panose="020B0502020202020204" pitchFamily="34" charset="0"/>
              </a:defRPr>
            </a:lvl1pPr>
          </a:lstStyle>
          <a:p>
            <a:pPr lvl="0" rtl="0"/>
            <a:r>
              <a:rPr lang="de-DE"/>
              <a:t>Insert - title</a:t>
            </a:r>
          </a:p>
        </p:txBody>
      </p:sp>
      <p:sp>
        <p:nvSpPr>
          <p:cNvPr id="22" name="Shape 20">
            <a:extLst>
              <a:ext uri="{FF2B5EF4-FFF2-40B4-BE49-F238E27FC236}">
                <a16:creationId xmlns:a16="http://schemas.microsoft.com/office/drawing/2014/main" id="{3B8AACE1-775F-F043-BA57-E12A7120F57C}"/>
              </a:ext>
            </a:extLst>
          </p:cNvPr>
          <p:cNvSpPr/>
          <p:nvPr userDrawn="1"/>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userDrawn="1"/>
        </p:nvSpPr>
        <p:spPr>
          <a:xfrm>
            <a:off x="528992" y="2102636"/>
            <a:ext cx="1846998"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userDrawn="1"/>
        </p:nvSpPr>
        <p:spPr>
          <a:xfrm>
            <a:off x="4697478" y="2117750"/>
            <a:ext cx="1846998"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userDrawn="1"/>
        </p:nvSpPr>
        <p:spPr>
          <a:xfrm>
            <a:off x="528992" y="4423670"/>
            <a:ext cx="1846998"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userDrawn="1"/>
        </p:nvSpPr>
        <p:spPr>
          <a:xfrm>
            <a:off x="4697478" y="4438784"/>
            <a:ext cx="1846998"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2484438" y="2117501"/>
            <a:ext cx="2087562" cy="364548"/>
          </a:xfrm>
        </p:spPr>
        <p:txBody>
          <a:bodyPr rtlCol="0" anchor="ctr"/>
          <a:lstStyle>
            <a:lvl1pPr marL="0" indent="0">
              <a:buNone/>
              <a:defRPr sz="2000">
                <a:solidFill>
                  <a:schemeClr val="accent1"/>
                </a:solidFill>
              </a:defRPr>
            </a:lvl1pPr>
          </a:lstStyle>
          <a:p>
            <a:pPr lvl="0" rtl="0"/>
            <a:r>
              <a:rPr lang="de-DE"/>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2484439" y="2482049"/>
            <a:ext cx="2087562" cy="1467585"/>
          </a:xfrm>
        </p:spPr>
        <p:txBody>
          <a:bodyPr rtlCol="0"/>
          <a:lstStyle>
            <a:lvl1pPr marL="0" indent="0">
              <a:lnSpc>
                <a:spcPct val="120000"/>
              </a:lnSpc>
              <a:buNone/>
              <a:defRPr sz="1800" b="0"/>
            </a:lvl1pPr>
          </a:lstStyle>
          <a:p>
            <a:pPr lvl="0" rtl="0"/>
            <a:r>
              <a:rPr lang="de-DE"/>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6659563" y="2117501"/>
            <a:ext cx="2087562" cy="364548"/>
          </a:xfrm>
        </p:spPr>
        <p:txBody>
          <a:bodyPr rtlCol="0" anchor="ctr"/>
          <a:lstStyle>
            <a:lvl1pPr marL="0" indent="0">
              <a:buNone/>
              <a:defRPr sz="2000">
                <a:solidFill>
                  <a:schemeClr val="accent1"/>
                </a:solidFill>
              </a:defRPr>
            </a:lvl1pPr>
          </a:lstStyle>
          <a:p>
            <a:pPr lvl="0" rtl="0"/>
            <a:r>
              <a:rPr lang="de-DE"/>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6659564" y="2482049"/>
            <a:ext cx="2087562" cy="1467585"/>
          </a:xfrm>
        </p:spPr>
        <p:txBody>
          <a:bodyPr rtlCol="0"/>
          <a:lstStyle>
            <a:lvl1pPr marL="0" indent="0">
              <a:lnSpc>
                <a:spcPct val="120000"/>
              </a:lnSpc>
              <a:buNone/>
              <a:defRPr sz="1800" b="0"/>
            </a:lvl1pPr>
          </a:lstStyle>
          <a:p>
            <a:pPr lvl="0" rtl="0"/>
            <a:r>
              <a:rPr lang="de-DE"/>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2492951" y="4446092"/>
            <a:ext cx="2087562" cy="364548"/>
          </a:xfrm>
        </p:spPr>
        <p:txBody>
          <a:bodyPr rtlCol="0" anchor="ctr"/>
          <a:lstStyle>
            <a:lvl1pPr marL="0" indent="0">
              <a:buNone/>
              <a:defRPr sz="2000">
                <a:solidFill>
                  <a:schemeClr val="accent1"/>
                </a:solidFill>
              </a:defRPr>
            </a:lvl1pPr>
          </a:lstStyle>
          <a:p>
            <a:pPr lvl="0" rtl="0"/>
            <a:r>
              <a:rPr lang="de-DE"/>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2492952" y="4810640"/>
            <a:ext cx="2087562" cy="1467585"/>
          </a:xfrm>
        </p:spPr>
        <p:txBody>
          <a:bodyPr rtlCol="0"/>
          <a:lstStyle>
            <a:lvl1pPr marL="0" indent="0">
              <a:lnSpc>
                <a:spcPct val="120000"/>
              </a:lnSpc>
              <a:buNone/>
              <a:defRPr sz="1800" b="0"/>
            </a:lvl1pPr>
          </a:lstStyle>
          <a:p>
            <a:pPr lvl="0" rtl="0"/>
            <a:r>
              <a:rPr lang="de-DE"/>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6661151" y="4438784"/>
            <a:ext cx="2087562" cy="364548"/>
          </a:xfrm>
        </p:spPr>
        <p:txBody>
          <a:bodyPr rtlCol="0" anchor="ctr"/>
          <a:lstStyle>
            <a:lvl1pPr marL="0" indent="0">
              <a:buNone/>
              <a:defRPr sz="2000">
                <a:solidFill>
                  <a:schemeClr val="accent1"/>
                </a:solidFill>
              </a:defRPr>
            </a:lvl1pPr>
          </a:lstStyle>
          <a:p>
            <a:pPr lvl="0" rtl="0"/>
            <a:r>
              <a:rPr lang="de-DE"/>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6661152" y="4803332"/>
            <a:ext cx="2087562" cy="1467585"/>
          </a:xfrm>
        </p:spPr>
        <p:txBody>
          <a:bodyPr rtlCol="0"/>
          <a:lstStyle>
            <a:lvl1pPr marL="0" indent="0">
              <a:lnSpc>
                <a:spcPct val="120000"/>
              </a:lnSpc>
              <a:buNone/>
              <a:defRPr sz="1800" b="0"/>
            </a:lvl1pPr>
          </a:lstStyle>
          <a:p>
            <a:pPr lvl="0" rtl="0"/>
            <a:r>
              <a:rPr lang="de-DE"/>
              <a:t>Insert - body</a:t>
            </a:r>
          </a:p>
        </p:txBody>
      </p:sp>
    </p:spTree>
    <p:extLst>
      <p:ext uri="{BB962C8B-B14F-4D97-AF65-F5344CB8AC3E}">
        <p14:creationId xmlns:p14="http://schemas.microsoft.com/office/powerpoint/2010/main" val="838834976"/>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userDrawn="1"/>
        </p:nvSpPr>
        <p:spPr>
          <a:xfrm>
            <a:off x="702546" y="2802173"/>
            <a:ext cx="1553960" cy="1553960"/>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userDrawn="1"/>
        </p:nvSpPr>
        <p:spPr>
          <a:xfrm>
            <a:off x="2753805" y="1831313"/>
            <a:ext cx="3662084" cy="3662084"/>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userDrawn="1"/>
        </p:nvSpPr>
        <p:spPr>
          <a:xfrm>
            <a:off x="6890420" y="2792985"/>
            <a:ext cx="1553960" cy="1553960"/>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395669" y="3147960"/>
            <a:ext cx="2167715" cy="844010"/>
          </a:xfrm>
        </p:spPr>
        <p:txBody>
          <a:bodyPr rtlCol="0" anchor="ctr"/>
          <a:lstStyle>
            <a:lvl1pPr marL="0" indent="0" algn="ctr">
              <a:buNone/>
              <a:defRPr sz="1800" b="1" i="0">
                <a:solidFill>
                  <a:schemeClr val="bg1"/>
                </a:solidFill>
                <a:latin typeface="Century Gothic" panose="020B0502020202020204" pitchFamily="34" charset="0"/>
              </a:defRPr>
            </a:lvl1pPr>
          </a:lstStyle>
          <a:p>
            <a:pPr lvl="0" rtl="0"/>
            <a:r>
              <a:rPr lang="de-DE" spc="300"/>
              <a:t>LESS</a:t>
            </a:r>
          </a:p>
        </p:txBody>
      </p:sp>
      <p:sp>
        <p:nvSpPr>
          <p:cNvPr id="15" name="Text Placeholder 9">
            <a:extLst>
              <a:ext uri="{FF2B5EF4-FFF2-40B4-BE49-F238E27FC236}">
                <a16:creationId xmlns:a16="http://schemas.microsoft.com/office/drawing/2014/main" id="{DAEC5A1A-1635-0A42-AF2F-84C991D53EFD}"/>
              </a:ext>
            </a:extLst>
          </p:cNvPr>
          <p:cNvSpPr txBox="1">
            <a:spLocks/>
          </p:cNvSpPr>
          <p:nvPr userDrawn="1"/>
        </p:nvSpPr>
        <p:spPr>
          <a:xfrm>
            <a:off x="6583043" y="3147960"/>
            <a:ext cx="2168715" cy="844010"/>
          </a:xfrm>
          <a:prstGeom prst="rect">
            <a:avLst/>
          </a:prstGeom>
        </p:spPr>
        <p:txBody>
          <a:bodyPr rtlCol="0"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rtl="0" hangingPunct="1"/>
            <a:r>
              <a:rPr lang="de-DE" spc="300"/>
              <a:t>MORE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2946721" y="2558589"/>
            <a:ext cx="3272300" cy="1102949"/>
          </a:xfrm>
        </p:spPr>
        <p:txBody>
          <a:bodyPr rtlCol="0"/>
          <a:lstStyle>
            <a:lvl1pPr marL="0" indent="0" algn="ctr">
              <a:buFontTx/>
              <a:buNone/>
              <a:defRPr sz="2400" b="1" i="0">
                <a:solidFill>
                  <a:schemeClr val="bg1"/>
                </a:solidFill>
                <a:latin typeface="Century Gothic" panose="020B0502020202020204" pitchFamily="34" charset="0"/>
              </a:defRPr>
            </a:lvl1pPr>
          </a:lstStyle>
          <a:p>
            <a:pPr lvl="0" rtl="0"/>
            <a:r>
              <a:rPr lang="de-DE"/>
              <a:t>Insert - question</a:t>
            </a:r>
          </a:p>
        </p:txBody>
      </p:sp>
      <p:sp>
        <p:nvSpPr>
          <p:cNvPr id="23" name="Text Placeholder 16">
            <a:extLst>
              <a:ext uri="{FF2B5EF4-FFF2-40B4-BE49-F238E27FC236}">
                <a16:creationId xmlns:a16="http://schemas.microsoft.com/office/drawing/2014/main" id="{3A01B35B-3F26-7641-89AA-760B1719EC4C}"/>
              </a:ext>
            </a:extLst>
          </p:cNvPr>
          <p:cNvSpPr>
            <a:spLocks noGrp="1"/>
          </p:cNvSpPr>
          <p:nvPr>
            <p:ph type="body" sz="quarter" idx="13" hasCustomPrompt="1"/>
          </p:nvPr>
        </p:nvSpPr>
        <p:spPr>
          <a:xfrm>
            <a:off x="2943942" y="4217663"/>
            <a:ext cx="3272300" cy="1102949"/>
          </a:xfrm>
        </p:spPr>
        <p:txBody>
          <a:bodyPr rtlCol="0"/>
          <a:lstStyle>
            <a:lvl1pPr marL="0" indent="0" algn="ctr">
              <a:buFontTx/>
              <a:buNone/>
              <a:defRPr sz="6000" b="1" i="0">
                <a:solidFill>
                  <a:schemeClr val="bg1"/>
                </a:solidFill>
                <a:latin typeface="Century Gothic" panose="020B0502020202020204" pitchFamily="34" charset="0"/>
              </a:defRPr>
            </a:lvl1pPr>
          </a:lstStyle>
          <a:p>
            <a:pPr lvl="0" rtl="0"/>
            <a:r>
              <a:rPr lang="de-DE"/>
              <a:t>##</a:t>
            </a:r>
          </a:p>
        </p:txBody>
      </p:sp>
      <p:sp>
        <p:nvSpPr>
          <p:cNvPr id="24" name="TextBox 23">
            <a:extLst>
              <a:ext uri="{FF2B5EF4-FFF2-40B4-BE49-F238E27FC236}">
                <a16:creationId xmlns:a16="http://schemas.microsoft.com/office/drawing/2014/main" id="{A0ECB6A0-DA0E-F64A-848E-28B88D566D32}"/>
              </a:ext>
            </a:extLst>
          </p:cNvPr>
          <p:cNvSpPr txBox="1"/>
          <p:nvPr userDrawn="1"/>
        </p:nvSpPr>
        <p:spPr>
          <a:xfrm>
            <a:off x="329783" y="934433"/>
            <a:ext cx="5299023"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3400" b="1" i="0" u="none" strike="noStrike" cap="none" spc="0" normalizeH="0">
                <a:ln>
                  <a:noFill/>
                </a:ln>
                <a:solidFill>
                  <a:schemeClr val="bg1"/>
                </a:solidFill>
                <a:effectLst/>
                <a:uFillTx/>
                <a:latin typeface="Century Gothic" panose="020B0502020202020204" pitchFamily="34" charset="0"/>
                <a:ea typeface="+mj-ea"/>
                <a:cs typeface="+mj-cs"/>
                <a:sym typeface="Calibri"/>
              </a:rPr>
              <a:t>Less or more</a:t>
            </a:r>
          </a:p>
        </p:txBody>
      </p:sp>
    </p:spTree>
    <p:extLst>
      <p:ext uri="{BB962C8B-B14F-4D97-AF65-F5344CB8AC3E}">
        <p14:creationId xmlns:p14="http://schemas.microsoft.com/office/powerpoint/2010/main" val="1677275901"/>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2" name="Oval 11">
            <a:extLst>
              <a:ext uri="{FF2B5EF4-FFF2-40B4-BE49-F238E27FC236}">
                <a16:creationId xmlns:a16="http://schemas.microsoft.com/office/drawing/2014/main" id="{906BE840-FDFA-D549-99D9-5B513854ECE3}"/>
              </a:ext>
            </a:extLst>
          </p:cNvPr>
          <p:cNvSpPr/>
          <p:nvPr userDrawn="1"/>
        </p:nvSpPr>
        <p:spPr>
          <a:xfrm>
            <a:off x="6583043" y="2856508"/>
            <a:ext cx="2167715" cy="2167715"/>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553F85EB-DBE7-2E49-89CD-A68822D9C9A9}"/>
              </a:ext>
            </a:extLst>
          </p:cNvPr>
          <p:cNvSpPr txBox="1">
            <a:spLocks/>
          </p:cNvSpPr>
          <p:nvPr userDrawn="1"/>
        </p:nvSpPr>
        <p:spPr>
          <a:xfrm>
            <a:off x="6583043" y="3147960"/>
            <a:ext cx="2168715" cy="844010"/>
          </a:xfrm>
          <a:prstGeom prst="rect">
            <a:avLst/>
          </a:prstGeom>
        </p:spPr>
        <p:txBody>
          <a:bodyPr rtlCol="0"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rtl="0" hangingPunct="1"/>
            <a:r>
              <a:rPr lang="de-DE" spc="300"/>
              <a:t>MORE</a:t>
            </a:r>
          </a:p>
        </p:txBody>
      </p:sp>
      <p:sp>
        <p:nvSpPr>
          <p:cNvPr id="15" name="TextBox 14">
            <a:extLst>
              <a:ext uri="{FF2B5EF4-FFF2-40B4-BE49-F238E27FC236}">
                <a16:creationId xmlns:a16="http://schemas.microsoft.com/office/drawing/2014/main" id="{1642CC32-B9E9-144B-8B20-4EDD9EE7F2B8}"/>
              </a:ext>
            </a:extLst>
          </p:cNvPr>
          <p:cNvSpPr txBox="1"/>
          <p:nvPr userDrawn="1"/>
        </p:nvSpPr>
        <p:spPr>
          <a:xfrm>
            <a:off x="329783" y="934433"/>
            <a:ext cx="5299023"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3400" b="1" i="0" u="none" strike="noStrike" cap="none" spc="0" normalizeH="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FBAAC42-1093-6E42-A703-390FEB94CBEE}"/>
              </a:ext>
            </a:extLst>
          </p:cNvPr>
          <p:cNvSpPr/>
          <p:nvPr userDrawn="1"/>
        </p:nvSpPr>
        <p:spPr>
          <a:xfrm>
            <a:off x="2753805" y="1831313"/>
            <a:ext cx="3662084" cy="3662084"/>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16">
            <a:extLst>
              <a:ext uri="{FF2B5EF4-FFF2-40B4-BE49-F238E27FC236}">
                <a16:creationId xmlns:a16="http://schemas.microsoft.com/office/drawing/2014/main" id="{B25463AC-7B01-094D-BDA1-DC1BFF16A977}"/>
              </a:ext>
            </a:extLst>
          </p:cNvPr>
          <p:cNvSpPr>
            <a:spLocks noGrp="1"/>
          </p:cNvSpPr>
          <p:nvPr>
            <p:ph type="body" sz="quarter" idx="15" hasCustomPrompt="1"/>
          </p:nvPr>
        </p:nvSpPr>
        <p:spPr>
          <a:xfrm>
            <a:off x="6696466" y="3705785"/>
            <a:ext cx="1924684" cy="1102949"/>
          </a:xfrm>
        </p:spPr>
        <p:txBody>
          <a:bodyPr rtlCol="0"/>
          <a:lstStyle>
            <a:lvl1pPr marL="0" indent="0" algn="ctr">
              <a:buFontTx/>
              <a:buNone/>
              <a:defRPr sz="4800" b="1" i="0">
                <a:solidFill>
                  <a:schemeClr val="tx1"/>
                </a:solidFill>
                <a:latin typeface="Century Gothic" panose="020B0502020202020204" pitchFamily="34" charset="0"/>
              </a:defRPr>
            </a:lvl1pPr>
          </a:lstStyle>
          <a:p>
            <a:pPr lvl="0" rtl="0"/>
            <a:r>
              <a:rPr lang="de-DE"/>
              <a:t>##</a:t>
            </a:r>
          </a:p>
        </p:txBody>
      </p:sp>
      <p:sp>
        <p:nvSpPr>
          <p:cNvPr id="19" name="Text Placeholder 16">
            <a:extLst>
              <a:ext uri="{FF2B5EF4-FFF2-40B4-BE49-F238E27FC236}">
                <a16:creationId xmlns:a16="http://schemas.microsoft.com/office/drawing/2014/main" id="{03B76C55-A93D-E94D-952E-90B60E535951}"/>
              </a:ext>
            </a:extLst>
          </p:cNvPr>
          <p:cNvSpPr>
            <a:spLocks noGrp="1"/>
          </p:cNvSpPr>
          <p:nvPr>
            <p:ph type="body" sz="quarter" idx="12" hasCustomPrompt="1"/>
          </p:nvPr>
        </p:nvSpPr>
        <p:spPr>
          <a:xfrm>
            <a:off x="2946721" y="2558589"/>
            <a:ext cx="3272300" cy="1102949"/>
          </a:xfrm>
        </p:spPr>
        <p:txBody>
          <a:bodyPr rtlCol="0"/>
          <a:lstStyle>
            <a:lvl1pPr marL="0" indent="0" algn="ctr">
              <a:buFontTx/>
              <a:buNone/>
              <a:defRPr sz="2400" b="1" i="0">
                <a:solidFill>
                  <a:schemeClr val="bg1"/>
                </a:solidFill>
                <a:latin typeface="Century Gothic" panose="020B0502020202020204" pitchFamily="34" charset="0"/>
              </a:defRPr>
            </a:lvl1pPr>
          </a:lstStyle>
          <a:p>
            <a:pPr lvl="0" rtl="0"/>
            <a:r>
              <a:rPr lang="de-DE"/>
              <a:t>Insert - question</a:t>
            </a:r>
          </a:p>
        </p:txBody>
      </p:sp>
      <p:sp>
        <p:nvSpPr>
          <p:cNvPr id="22" name="Text Placeholder 16">
            <a:extLst>
              <a:ext uri="{FF2B5EF4-FFF2-40B4-BE49-F238E27FC236}">
                <a16:creationId xmlns:a16="http://schemas.microsoft.com/office/drawing/2014/main" id="{69DDEBE8-69CB-684D-8843-AC589F7F8BD4}"/>
              </a:ext>
            </a:extLst>
          </p:cNvPr>
          <p:cNvSpPr>
            <a:spLocks noGrp="1"/>
          </p:cNvSpPr>
          <p:nvPr>
            <p:ph type="body" sz="quarter" idx="13" hasCustomPrompt="1"/>
          </p:nvPr>
        </p:nvSpPr>
        <p:spPr>
          <a:xfrm>
            <a:off x="2943942" y="4217663"/>
            <a:ext cx="3272300" cy="1102949"/>
          </a:xfrm>
        </p:spPr>
        <p:txBody>
          <a:bodyPr rtlCol="0"/>
          <a:lstStyle>
            <a:lvl1pPr marL="0" indent="0" algn="ctr">
              <a:buFontTx/>
              <a:buNone/>
              <a:defRPr sz="6000" b="1" i="0">
                <a:solidFill>
                  <a:schemeClr val="bg1"/>
                </a:solidFill>
                <a:latin typeface="Century Gothic" panose="020B0502020202020204" pitchFamily="34" charset="0"/>
              </a:defRPr>
            </a:lvl1pPr>
          </a:lstStyle>
          <a:p>
            <a:pPr lvl="0" rtl="0"/>
            <a:r>
              <a:rPr lang="de-DE"/>
              <a:t>##</a:t>
            </a:r>
          </a:p>
        </p:txBody>
      </p:sp>
    </p:spTree>
    <p:extLst>
      <p:ext uri="{BB962C8B-B14F-4D97-AF65-F5344CB8AC3E}">
        <p14:creationId xmlns:p14="http://schemas.microsoft.com/office/powerpoint/2010/main" val="403936181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1" name="Oval 10">
            <a:extLst>
              <a:ext uri="{FF2B5EF4-FFF2-40B4-BE49-F238E27FC236}">
                <a16:creationId xmlns:a16="http://schemas.microsoft.com/office/drawing/2014/main" id="{E4862014-EB08-1A4F-9BF3-D9AD5594CEC6}"/>
              </a:ext>
            </a:extLst>
          </p:cNvPr>
          <p:cNvSpPr/>
          <p:nvPr userDrawn="1"/>
        </p:nvSpPr>
        <p:spPr>
          <a:xfrm>
            <a:off x="395669" y="2876196"/>
            <a:ext cx="2167715" cy="2167715"/>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3" name="Text Placeholder 9">
            <a:extLst>
              <a:ext uri="{FF2B5EF4-FFF2-40B4-BE49-F238E27FC236}">
                <a16:creationId xmlns:a16="http://schemas.microsoft.com/office/drawing/2014/main" id="{F3E6F2F3-8AE9-8F44-ADBC-70FEE55EAC64}"/>
              </a:ext>
            </a:extLst>
          </p:cNvPr>
          <p:cNvSpPr>
            <a:spLocks noGrp="1"/>
          </p:cNvSpPr>
          <p:nvPr>
            <p:ph type="body" sz="quarter" idx="11" hasCustomPrompt="1"/>
          </p:nvPr>
        </p:nvSpPr>
        <p:spPr>
          <a:xfrm>
            <a:off x="395669" y="3147960"/>
            <a:ext cx="2167715" cy="844010"/>
          </a:xfrm>
        </p:spPr>
        <p:txBody>
          <a:bodyPr rtlCol="0" anchor="ctr"/>
          <a:lstStyle>
            <a:lvl1pPr marL="0" indent="0" algn="ctr">
              <a:buNone/>
              <a:defRPr sz="1800" b="1" i="0">
                <a:solidFill>
                  <a:schemeClr val="bg1"/>
                </a:solidFill>
                <a:latin typeface="Century Gothic" panose="020B0502020202020204" pitchFamily="34" charset="0"/>
              </a:defRPr>
            </a:lvl1pPr>
          </a:lstStyle>
          <a:p>
            <a:pPr lvl="0" rtl="0"/>
            <a:r>
              <a:rPr lang="de-DE" spc="300"/>
              <a:t>LESS</a:t>
            </a:r>
          </a:p>
        </p:txBody>
      </p:sp>
      <p:sp>
        <p:nvSpPr>
          <p:cNvPr id="15" name="TextBox 14">
            <a:extLst>
              <a:ext uri="{FF2B5EF4-FFF2-40B4-BE49-F238E27FC236}">
                <a16:creationId xmlns:a16="http://schemas.microsoft.com/office/drawing/2014/main" id="{607F3BE7-159D-C945-BEA5-7E33B55F5A99}"/>
              </a:ext>
            </a:extLst>
          </p:cNvPr>
          <p:cNvSpPr txBox="1"/>
          <p:nvPr userDrawn="1"/>
        </p:nvSpPr>
        <p:spPr>
          <a:xfrm>
            <a:off x="329783" y="934433"/>
            <a:ext cx="5299023"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3400" b="1" i="0" u="none" strike="noStrike" cap="none" spc="0" normalizeH="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8669D9A-0893-0443-9158-A5D90B7E782E}"/>
              </a:ext>
            </a:extLst>
          </p:cNvPr>
          <p:cNvSpPr/>
          <p:nvPr userDrawn="1"/>
        </p:nvSpPr>
        <p:spPr>
          <a:xfrm>
            <a:off x="2753805" y="1831313"/>
            <a:ext cx="3662084" cy="3662084"/>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dirty="0">
              <a:solidFill>
                <a:schemeClr val="accent2"/>
              </a:solidFill>
              <a:latin typeface="Helvetica Neue Medium"/>
              <a:ea typeface="Helvetica Neue Medium"/>
              <a:cs typeface="Helvetica Neue Medium"/>
              <a:sym typeface="Helvetica Neue Medium"/>
            </a:endParaRPr>
          </a:p>
        </p:txBody>
      </p:sp>
      <p:sp>
        <p:nvSpPr>
          <p:cNvPr id="19" name="Text Placeholder 16">
            <a:extLst>
              <a:ext uri="{FF2B5EF4-FFF2-40B4-BE49-F238E27FC236}">
                <a16:creationId xmlns:a16="http://schemas.microsoft.com/office/drawing/2014/main" id="{B8D2B5F7-8ECD-6441-9470-BFE49B42D583}"/>
              </a:ext>
            </a:extLst>
          </p:cNvPr>
          <p:cNvSpPr>
            <a:spLocks noGrp="1"/>
          </p:cNvSpPr>
          <p:nvPr>
            <p:ph type="body" sz="quarter" idx="14" hasCustomPrompt="1"/>
          </p:nvPr>
        </p:nvSpPr>
        <p:spPr>
          <a:xfrm>
            <a:off x="508818" y="3728443"/>
            <a:ext cx="1924684" cy="1102949"/>
          </a:xfrm>
        </p:spPr>
        <p:txBody>
          <a:bodyPr rtlCol="0"/>
          <a:lstStyle>
            <a:lvl1pPr marL="0" indent="0" algn="ctr">
              <a:buFontTx/>
              <a:buNone/>
              <a:defRPr sz="4800" b="1" i="0">
                <a:solidFill>
                  <a:schemeClr val="tx1"/>
                </a:solidFill>
                <a:latin typeface="Century Gothic" panose="020B0502020202020204" pitchFamily="34" charset="0"/>
              </a:defRPr>
            </a:lvl1pPr>
          </a:lstStyle>
          <a:p>
            <a:pPr lvl="0" rtl="0"/>
            <a:r>
              <a:rPr lang="de-DE"/>
              <a:t>##</a:t>
            </a:r>
          </a:p>
        </p:txBody>
      </p:sp>
      <p:sp>
        <p:nvSpPr>
          <p:cNvPr id="14" name="Text Placeholder 16">
            <a:extLst>
              <a:ext uri="{FF2B5EF4-FFF2-40B4-BE49-F238E27FC236}">
                <a16:creationId xmlns:a16="http://schemas.microsoft.com/office/drawing/2014/main" id="{07FAD99E-491B-EF40-94B0-BC27CED17732}"/>
              </a:ext>
            </a:extLst>
          </p:cNvPr>
          <p:cNvSpPr>
            <a:spLocks noGrp="1"/>
          </p:cNvSpPr>
          <p:nvPr>
            <p:ph type="body" sz="quarter" idx="12" hasCustomPrompt="1"/>
          </p:nvPr>
        </p:nvSpPr>
        <p:spPr>
          <a:xfrm>
            <a:off x="2946721" y="2558589"/>
            <a:ext cx="3272300" cy="1102949"/>
          </a:xfrm>
        </p:spPr>
        <p:txBody>
          <a:bodyPr rtlCol="0"/>
          <a:lstStyle>
            <a:lvl1pPr marL="0" indent="0" algn="ctr">
              <a:buFontTx/>
              <a:buNone/>
              <a:defRPr sz="2400" b="1" i="0">
                <a:solidFill>
                  <a:schemeClr val="bg1"/>
                </a:solidFill>
                <a:latin typeface="Century Gothic" panose="020B0502020202020204" pitchFamily="34" charset="0"/>
              </a:defRPr>
            </a:lvl1pPr>
          </a:lstStyle>
          <a:p>
            <a:pPr lvl="0" rtl="0"/>
            <a:r>
              <a:rPr lang="de-DE"/>
              <a:t>Insert - question</a:t>
            </a:r>
          </a:p>
        </p:txBody>
      </p:sp>
      <p:sp>
        <p:nvSpPr>
          <p:cNvPr id="22" name="Text Placeholder 16">
            <a:extLst>
              <a:ext uri="{FF2B5EF4-FFF2-40B4-BE49-F238E27FC236}">
                <a16:creationId xmlns:a16="http://schemas.microsoft.com/office/drawing/2014/main" id="{66B8386A-6642-8C4D-9AD1-6E0736CC36F7}"/>
              </a:ext>
            </a:extLst>
          </p:cNvPr>
          <p:cNvSpPr>
            <a:spLocks noGrp="1"/>
          </p:cNvSpPr>
          <p:nvPr>
            <p:ph type="body" sz="quarter" idx="13" hasCustomPrompt="1"/>
          </p:nvPr>
        </p:nvSpPr>
        <p:spPr>
          <a:xfrm>
            <a:off x="2943942" y="4217663"/>
            <a:ext cx="3272300" cy="1102949"/>
          </a:xfrm>
        </p:spPr>
        <p:txBody>
          <a:bodyPr rtlCol="0"/>
          <a:lstStyle>
            <a:lvl1pPr marL="0" indent="0" algn="ctr">
              <a:buFontTx/>
              <a:buNone/>
              <a:defRPr sz="6000" b="1" i="0">
                <a:solidFill>
                  <a:schemeClr val="bg1"/>
                </a:solidFill>
                <a:latin typeface="Century Gothic" panose="020B0502020202020204" pitchFamily="34" charset="0"/>
              </a:defRPr>
            </a:lvl1pPr>
          </a:lstStyle>
          <a:p>
            <a:pPr lvl="0" rtl="0"/>
            <a:r>
              <a:rPr lang="de-DE"/>
              <a:t>##</a:t>
            </a:r>
          </a:p>
        </p:txBody>
      </p:sp>
    </p:spTree>
    <p:extLst>
      <p:ext uri="{BB962C8B-B14F-4D97-AF65-F5344CB8AC3E}">
        <p14:creationId xmlns:p14="http://schemas.microsoft.com/office/powerpoint/2010/main" val="4096378891"/>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counter gallery link">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1"/>
            <a:ext cx="5296060" cy="650074"/>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 gallery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395288" y="1634593"/>
            <a:ext cx="645843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482463" y="1095802"/>
            <a:ext cx="369408" cy="369408"/>
          </a:xfrm>
          <a:prstGeom prst="rect">
            <a:avLst/>
          </a:prstGeom>
        </p:spPr>
      </p:pic>
    </p:spTree>
    <p:extLst>
      <p:ext uri="{BB962C8B-B14F-4D97-AF65-F5344CB8AC3E}">
        <p14:creationId xmlns:p14="http://schemas.microsoft.com/office/powerpoint/2010/main" val="2248009957"/>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72833" y="1092241"/>
            <a:ext cx="374317" cy="374317"/>
          </a:xfrm>
          <a:prstGeom prst="rect">
            <a:avLst/>
          </a:prstGeom>
        </p:spPr>
      </p:pic>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1"/>
            <a:ext cx="5296060" cy="650074"/>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 video title</a:t>
            </a:r>
          </a:p>
        </p:txBody>
      </p:sp>
    </p:spTree>
    <p:extLst>
      <p:ext uri="{BB962C8B-B14F-4D97-AF65-F5344CB8AC3E}">
        <p14:creationId xmlns:p14="http://schemas.microsoft.com/office/powerpoint/2010/main" val="2473669835"/>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userDrawn="1"/>
        </p:nvSpPr>
        <p:spPr>
          <a:xfrm>
            <a:off x="-1767807" y="-1263731"/>
            <a:ext cx="6488014"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rtlCol="0" anchor="ctr"/>
          <a:lstStyle/>
          <a:p>
            <a:pPr rtl="0"/>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349946" y="1026912"/>
            <a:ext cx="2801937" cy="359903"/>
          </a:xfrm>
        </p:spPr>
        <p:txBody>
          <a:bodyPr rtlCol="0"/>
          <a:lstStyle>
            <a:lvl1pPr marL="0" indent="0">
              <a:buNone/>
              <a:defRPr sz="2000" b="1" i="0">
                <a:solidFill>
                  <a:schemeClr val="bg1"/>
                </a:solidFill>
                <a:latin typeface="Century Gothic" panose="020B0502020202020204" pitchFamily="34" charset="0"/>
              </a:defRPr>
            </a:lvl1pPr>
          </a:lstStyle>
          <a:p>
            <a:pPr lvl="0" rtl="0"/>
            <a:r>
              <a:rPr lang="de-DE"/>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349946" y="1276845"/>
            <a:ext cx="5290496" cy="1595198"/>
          </a:xfrm>
        </p:spPr>
        <p:txBody>
          <a:bodyPr rtlCol="0"/>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rtl="0"/>
            <a:r>
              <a:rPr lang="de-DE"/>
              <a:t>Insert - title</a:t>
            </a:r>
            <a:br>
              <a:rPr lang="en-US" dirty="0"/>
            </a:br>
            <a:r>
              <a:rPr lang="de-DE"/>
              <a:t>Insert - title </a:t>
            </a:r>
            <a:br>
              <a:rPr lang="en-US" dirty="0"/>
            </a:br>
            <a:r>
              <a:rPr lang="de-DE"/>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349946" y="2850835"/>
            <a:ext cx="3542323" cy="354852"/>
          </a:xfrm>
        </p:spPr>
        <p:txBody>
          <a:bodyPr rtlCol="0"/>
          <a:lstStyle>
            <a:lvl1pPr marL="0" indent="0">
              <a:buNone/>
              <a:defRPr sz="2000" b="1" i="0">
                <a:solidFill>
                  <a:schemeClr val="bg1"/>
                </a:solidFill>
                <a:latin typeface="Century Gothic" panose="020B0502020202020204" pitchFamily="34" charset="0"/>
              </a:defRPr>
            </a:lvl1pPr>
          </a:lstStyle>
          <a:p>
            <a:pPr lvl="0" rtl="0"/>
            <a:r>
              <a:rPr lang="de-DE"/>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userDrawn="1"/>
        </p:nvGrpSpPr>
        <p:grpSpPr>
          <a:xfrm>
            <a:off x="277041" y="3573435"/>
            <a:ext cx="1501076"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rtlCol="0" anchor="ctr">
              <a:noAutofit/>
            </a:bodyPr>
            <a:lstStyle/>
            <a:p>
              <a:pPr algn="ctr" rtl="0">
                <a:defRPr sz="100"/>
              </a:pPr>
              <a:endParaRPr sz="100" dirty="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t">
              <a:noAutofit/>
            </a:bodyPr>
            <a:lstStyle>
              <a:lvl1pPr algn="r">
                <a:defRPr sz="2600" b="1">
                  <a:solidFill>
                    <a:srgbClr val="25233F"/>
                  </a:solidFill>
                  <a:latin typeface="Century Gothic"/>
                  <a:ea typeface="Century Gothic"/>
                  <a:cs typeface="Century Gothic"/>
                  <a:sym typeface="Century Gothic"/>
                </a:defRPr>
              </a:lvl1pPr>
            </a:lstStyle>
            <a:p>
              <a:pPr rtl="0"/>
              <a:r>
                <a:rPr lang="de-DE"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userDrawn="1"/>
        </p:nvGrpSpPr>
        <p:grpSpPr>
          <a:xfrm>
            <a:off x="3019628" y="3524348"/>
            <a:ext cx="1501076"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rtlCol="0" anchor="ctr">
              <a:noAutofit/>
            </a:bodyPr>
            <a:lstStyle/>
            <a:p>
              <a:pPr algn="ctr" rtl="0">
                <a:defRPr sz="1300"/>
              </a:pPr>
              <a:endParaRPr sz="650" dirty="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t">
              <a:noAutofit/>
            </a:bodyPr>
            <a:lstStyle>
              <a:lvl1pPr algn="r">
                <a:defRPr sz="2600" b="1">
                  <a:solidFill>
                    <a:srgbClr val="25233F"/>
                  </a:solidFill>
                  <a:latin typeface="Century Gothic"/>
                  <a:ea typeface="Century Gothic"/>
                  <a:cs typeface="Century Gothic"/>
                  <a:sym typeface="Century Gothic"/>
                </a:defRPr>
              </a:lvl1pPr>
            </a:lstStyle>
            <a:p>
              <a:pPr rtl="0"/>
              <a:r>
                <a:rPr lang="de-DE"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userDrawn="1"/>
        </p:nvGrpSpPr>
        <p:grpSpPr>
          <a:xfrm>
            <a:off x="5774315" y="3524348"/>
            <a:ext cx="1501076"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rtlCol="0" anchor="ctr">
              <a:noAutofit/>
            </a:bodyPr>
            <a:lstStyle/>
            <a:p>
              <a:pPr algn="ctr" rtl="0">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t">
              <a:noAutofit/>
            </a:bodyPr>
            <a:lstStyle>
              <a:lvl1pPr algn="r">
                <a:defRPr sz="2600" b="1">
                  <a:solidFill>
                    <a:srgbClr val="25233F"/>
                  </a:solidFill>
                  <a:latin typeface="Century Gothic"/>
                  <a:ea typeface="Century Gothic"/>
                  <a:cs typeface="Century Gothic"/>
                  <a:sym typeface="Century Gothic"/>
                </a:defRPr>
              </a:lvl1pPr>
            </a:lstStyle>
            <a:p>
              <a:pPr rtl="0"/>
              <a:r>
                <a:rPr lang="de-DE"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668137" y="3825466"/>
            <a:ext cx="2265362" cy="896938"/>
          </a:xfrm>
        </p:spPr>
        <p:txBody>
          <a:bodyPr rtlCol="0"/>
          <a:lstStyle>
            <a:lvl1pPr marL="0" indent="0">
              <a:buNone/>
              <a:defRPr sz="1700" b="1" i="0">
                <a:solidFill>
                  <a:schemeClr val="bg1"/>
                </a:solidFill>
                <a:latin typeface="Century Gothic" panose="020B0502020202020204" pitchFamily="34" charset="0"/>
              </a:defRPr>
            </a:lvl1pPr>
          </a:lstStyle>
          <a:p>
            <a:pPr lvl="0" rtl="0"/>
            <a:r>
              <a:rPr lang="de-DE"/>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3375080" y="3825466"/>
            <a:ext cx="2265362" cy="896938"/>
          </a:xfrm>
        </p:spPr>
        <p:txBody>
          <a:bodyPr rtlCol="0"/>
          <a:lstStyle>
            <a:lvl1pPr marL="0" indent="0">
              <a:buNone/>
              <a:defRPr sz="1700" b="1" i="0">
                <a:solidFill>
                  <a:schemeClr val="bg1"/>
                </a:solidFill>
                <a:latin typeface="Century Gothic" panose="020B0502020202020204" pitchFamily="34" charset="0"/>
              </a:defRPr>
            </a:lvl1pPr>
          </a:lstStyle>
          <a:p>
            <a:pPr lvl="0" rtl="0"/>
            <a:r>
              <a:rPr lang="de-DE"/>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6126745" y="3819178"/>
            <a:ext cx="2265362" cy="896938"/>
          </a:xfrm>
        </p:spPr>
        <p:txBody>
          <a:bodyPr rtlCol="0"/>
          <a:lstStyle>
            <a:lvl1pPr marL="0" indent="0">
              <a:buNone/>
              <a:defRPr sz="1700" b="1" i="0">
                <a:solidFill>
                  <a:schemeClr val="bg1"/>
                </a:solidFill>
                <a:latin typeface="Century Gothic" panose="020B0502020202020204" pitchFamily="34" charset="0"/>
              </a:defRPr>
            </a:lvl1pPr>
          </a:lstStyle>
          <a:p>
            <a:pPr lvl="0" rtl="0"/>
            <a:r>
              <a:rPr lang="de-DE"/>
              <a:t>Insert - learning outcomes</a:t>
            </a:r>
          </a:p>
        </p:txBody>
      </p:sp>
    </p:spTree>
    <p:extLst>
      <p:ext uri="{BB962C8B-B14F-4D97-AF65-F5344CB8AC3E}">
        <p14:creationId xmlns:p14="http://schemas.microsoft.com/office/powerpoint/2010/main" val="771214642"/>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82463" y="1095802"/>
            <a:ext cx="369408" cy="369408"/>
          </a:xfrm>
          <a:prstGeom prst="rect">
            <a:avLst/>
          </a:prstGeom>
        </p:spPr>
      </p:pic>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1"/>
            <a:ext cx="5296060" cy="650074"/>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 activity title</a:t>
            </a:r>
          </a:p>
        </p:txBody>
      </p:sp>
      <p:sp>
        <p:nvSpPr>
          <p:cNvPr id="3" name="Rectangle 2">
            <a:extLst>
              <a:ext uri="{FF2B5EF4-FFF2-40B4-BE49-F238E27FC236}">
                <a16:creationId xmlns:a16="http://schemas.microsoft.com/office/drawing/2014/main" id="{D56DBC01-C9EF-9648-B503-2BBEC17C47DB}"/>
              </a:ext>
            </a:extLst>
          </p:cNvPr>
          <p:cNvSpPr/>
          <p:nvPr userDrawn="1"/>
        </p:nvSpPr>
        <p:spPr>
          <a:xfrm>
            <a:off x="395288" y="1634593"/>
            <a:ext cx="645843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userDrawn="1"/>
        </p:nvGrpSpPr>
        <p:grpSpPr>
          <a:xfrm>
            <a:off x="395288" y="6073323"/>
            <a:ext cx="2079653"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userDrawn="1"/>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userDrawn="1"/>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userDrawn="1"/>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userDrawn="1"/>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userDrawn="1"/>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userDrawn="1"/>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200" b="1" i="0" u="none" strike="noStrike" cap="none" spc="300" normalizeH="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userDrawn="1"/>
        </p:nvSpPr>
        <p:spPr>
          <a:xfrm>
            <a:off x="533644"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380251050"/>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1" pos="2880">
          <p15:clr>
            <a:srgbClr val="FFFFFF"/>
          </p15:clr>
        </p15:guide>
        <p15:guide id="12" pos="4150">
          <p15:clr>
            <a:srgbClr val="FFFFFF"/>
          </p15:clr>
        </p15:guide>
        <p15:guide id="13" pos="1565">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36000" y="-1460902"/>
            <a:ext cx="6488014"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rtlCol="0" anchor="ctr"/>
          <a:lstStyle/>
          <a:p>
            <a:pPr rtl="0"/>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1000702"/>
            <a:ext cx="5296060" cy="943359"/>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userDrawn="1"/>
        </p:nvSpPr>
        <p:spPr>
          <a:xfrm>
            <a:off x="395289" y="1944061"/>
            <a:ext cx="306687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userDrawn="1"/>
        </p:nvSpPr>
        <p:spPr>
          <a:xfrm>
            <a:off x="3816433" y="1944061"/>
            <a:ext cx="306687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975797412"/>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userDrawn="1"/>
        </p:nvSpPr>
        <p:spPr>
          <a:xfrm>
            <a:off x="-2462890" y="-2587279"/>
            <a:ext cx="8459929"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364153" y="992611"/>
            <a:ext cx="5296060" cy="650074"/>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364153" y="2421934"/>
            <a:ext cx="5296060" cy="650074"/>
          </a:xfrm>
        </p:spPr>
        <p:txBody>
          <a:bodyPr rtlCol="0"/>
          <a:lstStyle>
            <a:lvl1pPr marL="0" indent="0">
              <a:buFontTx/>
              <a:buNone/>
              <a:defRPr sz="2400" b="1" i="0">
                <a:solidFill>
                  <a:schemeClr val="tx1"/>
                </a:solidFill>
                <a:latin typeface="Century Gothic" panose="020B0502020202020204" pitchFamily="34" charset="0"/>
              </a:defRPr>
            </a:lvl1pPr>
          </a:lstStyle>
          <a:p>
            <a:pPr lvl="0" rtl="0"/>
            <a:r>
              <a:rPr lang="de-DE"/>
              <a:t>Insert</a:t>
            </a:r>
          </a:p>
        </p:txBody>
      </p:sp>
    </p:spTree>
    <p:extLst>
      <p:ext uri="{BB962C8B-B14F-4D97-AF65-F5344CB8AC3E}">
        <p14:creationId xmlns:p14="http://schemas.microsoft.com/office/powerpoint/2010/main" val="2552533529"/>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36000" y="-1473841"/>
            <a:ext cx="6488014"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rtlCol="0" anchor="ctr"/>
          <a:lstStyle/>
          <a:p>
            <a:pPr rtl="0"/>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userDrawn="1"/>
        </p:nvSpPr>
        <p:spPr>
          <a:xfrm>
            <a:off x="363538" y="1172036"/>
            <a:ext cx="511491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3400" b="1" i="0" u="none" strike="noStrike" cap="none" spc="0" normalizeH="0">
                <a:ln>
                  <a:noFill/>
                </a:ln>
                <a:solidFill>
                  <a:srgbClr val="25233F"/>
                </a:solidFill>
                <a:effectLst/>
                <a:uFillTx/>
                <a:latin typeface="Century Gothic" panose="020B0502020202020204" pitchFamily="34" charset="0"/>
                <a:ea typeface="+mj-ea"/>
                <a:cs typeface="+mj-cs"/>
                <a:sym typeface="Calibri"/>
              </a:rPr>
              <a:t>Image credits</a:t>
            </a:r>
          </a:p>
        </p:txBody>
      </p:sp>
    </p:spTree>
    <p:extLst>
      <p:ext uri="{BB962C8B-B14F-4D97-AF65-F5344CB8AC3E}">
        <p14:creationId xmlns:p14="http://schemas.microsoft.com/office/powerpoint/2010/main" val="148997622"/>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1481209"/>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799">
          <p15:clr>
            <a:srgbClr val="FFFFFF"/>
          </p15:clr>
        </p15:guide>
        <p15:guide id="11" pos="2880">
          <p15:clr>
            <a:srgbClr val="FFFFFF"/>
          </p15:clr>
        </p15:guide>
        <p15:guide id="12" pos="1565">
          <p15:clr>
            <a:srgbClr val="FFFFFF"/>
          </p15:clr>
        </p15:guide>
        <p15:guide id="13" pos="4195">
          <p15:clr>
            <a:srgbClr val="FFFFFF"/>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1840888" y="-1528792"/>
            <a:ext cx="6488014"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rtlCol="0" anchor="ctr"/>
          <a:lstStyle/>
          <a:p>
            <a:pPr rtl="0"/>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349946" y="1026912"/>
            <a:ext cx="2801937" cy="359903"/>
          </a:xfrm>
        </p:spPr>
        <p:txBody>
          <a:bodyPr rtlCol="0"/>
          <a:lstStyle>
            <a:lvl1pPr marL="0" indent="0">
              <a:buNone/>
              <a:defRPr sz="2000" b="1" i="0">
                <a:solidFill>
                  <a:schemeClr val="bg1"/>
                </a:solidFill>
                <a:latin typeface="Century Gothic" panose="020B0502020202020204" pitchFamily="34" charset="0"/>
              </a:defRPr>
            </a:lvl1pPr>
          </a:lstStyle>
          <a:p>
            <a:pPr lvl="0" rtl="0"/>
            <a:r>
              <a:rPr lang="de-DE"/>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349946" y="1276845"/>
            <a:ext cx="4086028" cy="1285277"/>
          </a:xfrm>
        </p:spPr>
        <p:txBody>
          <a:bodyPr rtlCol="0"/>
          <a:lstStyle>
            <a:lvl1pPr marL="0" indent="0">
              <a:buNone/>
              <a:defRPr sz="3400" b="1" i="0">
                <a:solidFill>
                  <a:schemeClr val="bg1"/>
                </a:solidFill>
                <a:latin typeface="Century Gothic" panose="020B0502020202020204" pitchFamily="34" charset="0"/>
              </a:defRPr>
            </a:lvl1pPr>
          </a:lstStyle>
          <a:p>
            <a:pPr lvl="0" rtl="0"/>
            <a:r>
              <a:rPr lang="de-DE"/>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userDrawn="1"/>
        </p:nvGrpSpPr>
        <p:grpSpPr>
          <a:xfrm>
            <a:off x="3106169" y="2577150"/>
            <a:ext cx="1501076"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rtlCol="0" anchor="ctr">
              <a:noAutofit/>
            </a:bodyPr>
            <a:lstStyle/>
            <a:p>
              <a:pPr algn="ctr" rtl="0">
                <a:defRPr sz="1300"/>
              </a:pPr>
              <a:endParaRPr sz="650" dirty="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t">
              <a:noAutofit/>
            </a:bodyPr>
            <a:lstStyle>
              <a:lvl1pPr algn="r">
                <a:defRPr sz="2600" b="1">
                  <a:solidFill>
                    <a:srgbClr val="25233F"/>
                  </a:solidFill>
                  <a:latin typeface="Century Gothic"/>
                  <a:ea typeface="Century Gothic"/>
                  <a:cs typeface="Century Gothic"/>
                  <a:sym typeface="Century Gothic"/>
                </a:defRPr>
              </a:lvl1pPr>
            </a:lstStyle>
            <a:p>
              <a:pPr rtl="0"/>
              <a:r>
                <a:rPr lang="de-DE"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userDrawn="1"/>
        </p:nvGrpSpPr>
        <p:grpSpPr>
          <a:xfrm>
            <a:off x="5849886" y="2517707"/>
            <a:ext cx="1501076"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rtlCol="0" anchor="ctr">
              <a:noAutofit/>
            </a:bodyPr>
            <a:lstStyle/>
            <a:p>
              <a:pPr algn="ctr" rtl="0">
                <a:defRPr sz="1300"/>
              </a:pPr>
              <a:endParaRPr sz="650" dirty="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t">
              <a:noAutofit/>
            </a:bodyPr>
            <a:lstStyle>
              <a:lvl1pPr algn="r">
                <a:defRPr sz="2600" b="1">
                  <a:solidFill>
                    <a:srgbClr val="25233F"/>
                  </a:solidFill>
                  <a:latin typeface="Century Gothic"/>
                  <a:ea typeface="Century Gothic"/>
                  <a:cs typeface="Century Gothic"/>
                  <a:sym typeface="Century Gothic"/>
                </a:defRPr>
              </a:lvl1pPr>
            </a:lstStyle>
            <a:p>
              <a:pPr rtl="0"/>
              <a:r>
                <a:rPr lang="de-DE"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userDrawn="1"/>
        </p:nvGrpSpPr>
        <p:grpSpPr>
          <a:xfrm>
            <a:off x="422738" y="4562714"/>
            <a:ext cx="1501076"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rtlCol="0" anchor="ctr">
              <a:noAutofit/>
            </a:bodyPr>
            <a:lstStyle/>
            <a:p>
              <a:pPr algn="ctr" rtl="0">
                <a:defRPr sz="100"/>
              </a:pPr>
              <a:endParaRPr sz="100" dirty="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t">
              <a:noAutofit/>
            </a:bodyPr>
            <a:lstStyle>
              <a:lvl1pPr algn="r">
                <a:defRPr sz="2600" b="1">
                  <a:solidFill>
                    <a:srgbClr val="25233F"/>
                  </a:solidFill>
                  <a:latin typeface="Century Gothic"/>
                  <a:ea typeface="Century Gothic"/>
                  <a:cs typeface="Century Gothic"/>
                  <a:sym typeface="Century Gothic"/>
                </a:defRPr>
              </a:lvl1pPr>
            </a:lstStyle>
            <a:p>
              <a:pPr rtl="0"/>
              <a:r>
                <a:rPr lang="de-DE" sz="1300">
                  <a:solidFill>
                    <a:schemeClr val="bg1"/>
                  </a:solidFill>
                </a:rPr>
                <a:t>04</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745810" y="2820462"/>
            <a:ext cx="2278653" cy="1053385"/>
          </a:xfrm>
        </p:spPr>
        <p:txBody>
          <a:bodyPr rtlCol="0"/>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rtl="0"/>
            <a:r>
              <a:rPr lang="de-DE"/>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userDrawn="1"/>
        </p:nvGrpSpPr>
        <p:grpSpPr>
          <a:xfrm>
            <a:off x="351906" y="2566794"/>
            <a:ext cx="1501076"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chemeClr val="accent1"/>
              </a:solidFill>
              <a:prstDash val="solid"/>
              <a:round/>
            </a:ln>
            <a:effectLst/>
          </p:spPr>
          <p:txBody>
            <a:bodyPr wrap="square" lIns="22860" tIns="22860" rIns="22860" bIns="22860" numCol="1" rtlCol="0" anchor="ctr">
              <a:noAutofit/>
            </a:bodyPr>
            <a:lstStyle/>
            <a:p>
              <a:pPr algn="ctr" rtl="0">
                <a:defRPr sz="100"/>
              </a:pPr>
              <a:endParaRPr sz="100" dirty="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t">
              <a:noAutofit/>
            </a:bodyPr>
            <a:lstStyle>
              <a:lvl1pPr algn="r">
                <a:defRPr sz="2600" b="1">
                  <a:solidFill>
                    <a:srgbClr val="25233F"/>
                  </a:solidFill>
                  <a:latin typeface="Century Gothic"/>
                  <a:ea typeface="Century Gothic"/>
                  <a:cs typeface="Century Gothic"/>
                  <a:sym typeface="Century Gothic"/>
                </a:defRPr>
              </a:lvl1pPr>
            </a:lstStyle>
            <a:p>
              <a:pPr rtl="0"/>
              <a:r>
                <a:rPr lang="de-DE"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3467919" y="2816324"/>
            <a:ext cx="2278653" cy="1053385"/>
          </a:xfrm>
        </p:spPr>
        <p:txBody>
          <a:bodyPr rtlCol="0"/>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rtl="0"/>
            <a:r>
              <a:rPr lang="de-DE"/>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748615" y="4861331"/>
            <a:ext cx="2278653" cy="1053385"/>
          </a:xfrm>
        </p:spPr>
        <p:txBody>
          <a:bodyPr rtlCol="0"/>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rtl="0"/>
            <a:r>
              <a:rPr lang="de-DE"/>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3455297" y="4861330"/>
            <a:ext cx="2278653" cy="1053385"/>
          </a:xfrm>
        </p:spPr>
        <p:txBody>
          <a:bodyPr rtlCol="0"/>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rtl="0"/>
            <a:r>
              <a:rPr lang="de-DE"/>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6159733" y="4861329"/>
            <a:ext cx="2278653" cy="1053385"/>
          </a:xfrm>
        </p:spPr>
        <p:txBody>
          <a:bodyPr rtlCol="0"/>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rtl="0"/>
            <a:r>
              <a:rPr lang="de-DE"/>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6163739" y="2820461"/>
            <a:ext cx="2278653" cy="1053385"/>
          </a:xfrm>
        </p:spPr>
        <p:txBody>
          <a:bodyPr rtlCol="0"/>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rtl="0"/>
            <a:r>
              <a:rPr lang="de-DE"/>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4572000" y="1274915"/>
            <a:ext cx="4080793" cy="1287207"/>
          </a:xfrm>
        </p:spPr>
        <p:txBody>
          <a:bodyPr rtlCol="0"/>
          <a:lstStyle>
            <a:lvl1pPr marL="0" indent="0">
              <a:buNone/>
              <a:defRPr sz="3400" b="1" i="0">
                <a:solidFill>
                  <a:schemeClr val="bg1"/>
                </a:solidFill>
                <a:latin typeface="Century Gothic" panose="020B0502020202020204" pitchFamily="34" charset="0"/>
              </a:defRPr>
            </a:lvl1pPr>
          </a:lstStyle>
          <a:p>
            <a:pPr lvl="0" rtl="0"/>
            <a:r>
              <a:rPr lang="de-DE"/>
              <a:t>Insert - title</a:t>
            </a:r>
          </a:p>
        </p:txBody>
      </p:sp>
    </p:spTree>
    <p:extLst>
      <p:ext uri="{BB962C8B-B14F-4D97-AF65-F5344CB8AC3E}">
        <p14:creationId xmlns:p14="http://schemas.microsoft.com/office/powerpoint/2010/main" val="47915443"/>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bjectives 1">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364153" y="2149371"/>
            <a:ext cx="8286848" cy="2281237"/>
          </a:xfrm>
        </p:spPr>
        <p:txBody>
          <a:bodyPr rtlCol="0"/>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rtl="0"/>
            <a:r>
              <a:rPr lang="de-DE"/>
              <a:t>Todays learning, point number 1</a:t>
            </a:r>
          </a:p>
          <a:p>
            <a:pPr lvl="0" rtl="0"/>
            <a:r>
              <a:rPr lang="de-DE"/>
              <a:t>Todays learning, point number 2</a:t>
            </a:r>
          </a:p>
          <a:p>
            <a:pPr lvl="0" rtl="0"/>
            <a:r>
              <a:rPr lang="de-DE"/>
              <a:t>Todays learning, point number 3</a:t>
            </a:r>
          </a:p>
          <a:p>
            <a:pPr lvl="0" rtl="0"/>
            <a:r>
              <a:rPr lang="de-DE"/>
              <a:t>Todays learning, point number 4</a:t>
            </a:r>
          </a:p>
          <a:p>
            <a:pPr lvl="0" rtl="0"/>
            <a:r>
              <a:rPr lang="de-DE"/>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userDrawn="1"/>
        </p:nvSpPr>
        <p:spPr>
          <a:xfrm>
            <a:off x="329783" y="934433"/>
            <a:ext cx="5299023"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3400" b="1" i="0" u="none" strike="noStrike" cap="none" spc="0" normalizeH="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373093239"/>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sson brief 1">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395289" y="873125"/>
            <a:ext cx="8360046" cy="0"/>
          </a:xfrm>
          <a:prstGeom prst="line">
            <a:avLst/>
          </a:prstGeom>
          <a:ln w="12700">
            <a:solidFill>
              <a:srgbClr val="FFFFFF"/>
            </a:solidFill>
            <a:miter/>
          </a:ln>
        </p:spPr>
        <p:txBody>
          <a:bodyPr lIns="22860" rIns="22860" rtlCol="0"/>
          <a:lstStyle/>
          <a:p>
            <a:pPr rtl="0"/>
            <a:endParaRPr sz="450"/>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2506" y="360916"/>
            <a:ext cx="1108359"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4572000" y="438820"/>
            <a:ext cx="3708400" cy="241880"/>
          </a:xfrm>
        </p:spPr>
        <p:txBody>
          <a:bodyPr rtlCol="0"/>
          <a:lstStyle>
            <a:lvl1pPr algn="r">
              <a:defRPr sz="1000" b="1" i="0">
                <a:solidFill>
                  <a:srgbClr val="FFFFFF"/>
                </a:solidFill>
                <a:latin typeface="Century Gothic" panose="020B0502020202020204" pitchFamily="34" charset="0"/>
              </a:defRPr>
            </a:lvl1pPr>
          </a:lstStyle>
          <a:p>
            <a:pPr rtl="0"/>
            <a:r>
              <a:rPr lang="de-DE"/>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4572000" y="1823659"/>
            <a:ext cx="4183063" cy="3613150"/>
          </a:xfrm>
        </p:spPr>
        <p:txBody>
          <a:bodyPr rtlCol="0"/>
          <a:lstStyle>
            <a:lvl1pPr marL="0" indent="0">
              <a:lnSpc>
                <a:spcPct val="120000"/>
              </a:lnSpc>
              <a:buNone/>
              <a:defRPr sz="2000" b="0" i="0">
                <a:solidFill>
                  <a:schemeClr val="tx1"/>
                </a:solidFill>
                <a:latin typeface="Century Gothic" panose="020B0502020202020204" pitchFamily="34" charset="0"/>
              </a:defRPr>
            </a:lvl1pPr>
          </a:lstStyle>
          <a:p>
            <a:pPr lvl="0" rtl="0"/>
            <a:r>
              <a:rPr lang="de-DE"/>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420409" y="5156433"/>
            <a:ext cx="2138363" cy="303212"/>
          </a:xfrm>
        </p:spPr>
        <p:txBody>
          <a:bodyPr rtlCol="0"/>
          <a:lstStyle>
            <a:lvl1pPr marL="0" indent="0" algn="ctr">
              <a:buNone/>
              <a:defRPr sz="2000" b="1" i="0">
                <a:solidFill>
                  <a:schemeClr val="accent1"/>
                </a:solidFill>
                <a:latin typeface="Century Gothic" panose="020B0502020202020204" pitchFamily="34" charset="0"/>
              </a:defRPr>
            </a:lvl1pPr>
          </a:lstStyle>
          <a:p>
            <a:pPr lvl="0" rtl="0"/>
            <a:r>
              <a:rPr lang="de-DE"/>
              <a:t>Insert - text</a:t>
            </a:r>
          </a:p>
        </p:txBody>
      </p:sp>
      <p:sp>
        <p:nvSpPr>
          <p:cNvPr id="24" name="Oval 23">
            <a:extLst>
              <a:ext uri="{FF2B5EF4-FFF2-40B4-BE49-F238E27FC236}">
                <a16:creationId xmlns:a16="http://schemas.microsoft.com/office/drawing/2014/main" id="{5395F891-9C10-974B-B620-09FB3ED1C352}"/>
              </a:ext>
            </a:extLst>
          </p:cNvPr>
          <p:cNvSpPr/>
          <p:nvPr userDrawn="1"/>
        </p:nvSpPr>
        <p:spPr>
          <a:xfrm>
            <a:off x="876784" y="1823659"/>
            <a:ext cx="3234800"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rtl="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364153" y="984518"/>
            <a:ext cx="7426832" cy="708897"/>
          </a:xfrm>
        </p:spPr>
        <p:txBody>
          <a:bodyPr rtlCol="0"/>
          <a:lstStyle>
            <a:lvl1pPr marL="0" indent="0">
              <a:buFontTx/>
              <a:buNone/>
              <a:defRPr sz="3400" b="1" i="0">
                <a:solidFill>
                  <a:schemeClr val="tx1"/>
                </a:solidFill>
                <a:latin typeface="Century Gothic" panose="020B0502020202020204" pitchFamily="34" charset="0"/>
              </a:defRPr>
            </a:lvl1pPr>
          </a:lstStyle>
          <a:p>
            <a:pPr lvl="0" rtl="0"/>
            <a:r>
              <a:rPr lang="de-DE"/>
              <a:t>Insert - title</a:t>
            </a:r>
          </a:p>
        </p:txBody>
      </p:sp>
    </p:spTree>
    <p:extLst>
      <p:ext uri="{BB962C8B-B14F-4D97-AF65-F5344CB8AC3E}">
        <p14:creationId xmlns:p14="http://schemas.microsoft.com/office/powerpoint/2010/main" val="3539582803"/>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userDrawn="1">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d page 1">
    <p:spTree>
      <p:nvGrpSpPr>
        <p:cNvPr id="1" name=""/>
        <p:cNvGrpSpPr/>
        <p:nvPr/>
      </p:nvGrpSpPr>
      <p:grpSpPr>
        <a:xfrm>
          <a:off x="0" y="0"/>
          <a:ext cx="0" cy="0"/>
          <a:chOff x="0" y="0"/>
          <a:chExt cx="0" cy="0"/>
        </a:xfrm>
      </p:grpSpPr>
      <p:sp>
        <p:nvSpPr>
          <p:cNvPr id="11" name="Shape 137">
            <a:extLst>
              <a:ext uri="{FF2B5EF4-FFF2-40B4-BE49-F238E27FC236}">
                <a16:creationId xmlns:a16="http://schemas.microsoft.com/office/drawing/2014/main" id="{32AC3A96-9A16-2444-A037-922EE73E7E3C}"/>
              </a:ext>
            </a:extLst>
          </p:cNvPr>
          <p:cNvSpPr>
            <a:spLocks noChangeAspect="1"/>
          </p:cNvSpPr>
          <p:nvPr userDrawn="1"/>
        </p:nvSpPr>
        <p:spPr>
          <a:xfrm>
            <a:off x="-1840888" y="-1528792"/>
            <a:ext cx="6488014" cy="6488014"/>
          </a:xfrm>
          <a:prstGeom prst="ellipse">
            <a:avLst/>
          </a:prstGeom>
          <a:solidFill>
            <a:schemeClr val="accent1">
              <a:alpha val="19773"/>
            </a:schemeClr>
          </a:solidFill>
          <a:ln w="12700">
            <a:miter lim="400000"/>
          </a:ln>
          <a:extLst>
            <a:ext uri="{C572A759-6A51-4108-AA02-DFA0A04FC94B}">
              <ma14:wrappingTextBoxFlag xmlns="" xmlns:ma14="http://schemas.microsoft.com/office/mac/drawingml/2011/main" val="1"/>
            </a:ext>
          </a:extLst>
        </p:spPr>
        <p:txBody>
          <a:bodyPr lIns="22860" rIns="22860" rtlCol="0" anchor="ctr"/>
          <a:lstStyle/>
          <a:p>
            <a:pPr rtl="0"/>
            <a:endParaRPr sz="450" dirty="0"/>
          </a:p>
        </p:txBody>
      </p:sp>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364153" y="992610"/>
            <a:ext cx="5296060" cy="1102949"/>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363538" y="2149372"/>
            <a:ext cx="6224587" cy="2281236"/>
          </a:xfrm>
        </p:spPr>
        <p:txBody>
          <a:bodyPr rtlCol="0"/>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rtl="0"/>
            <a:r>
              <a:rPr lang="de-DE"/>
              <a:t>Insert - body</a:t>
            </a:r>
          </a:p>
        </p:txBody>
      </p:sp>
    </p:spTree>
    <p:extLst>
      <p:ext uri="{BB962C8B-B14F-4D97-AF65-F5344CB8AC3E}">
        <p14:creationId xmlns:p14="http://schemas.microsoft.com/office/powerpoint/2010/main" val="1341297209"/>
      </p:ext>
    </p:extLst>
  </p:cSld>
  <p:clrMapOvr>
    <a:masterClrMapping/>
  </p:clrMapOvr>
  <p:transition spd="med"/>
  <p:extLst>
    <p:ext uri="{DCECCB84-F9BA-43D5-87BE-67443E8EF086}">
      <p15:sldGuideLst xmlns:p15="http://schemas.microsoft.com/office/powerpoint/2012/main">
        <p15:guide id="2" pos="249" userDrawn="1">
          <p15:clr>
            <a:srgbClr val="FFFFFF"/>
          </p15:clr>
        </p15:guide>
        <p15:guide id="3" pos="5511" userDrawn="1">
          <p15:clr>
            <a:srgbClr val="FFFFFF"/>
          </p15:clr>
        </p15:guide>
        <p15:guide id="7" orient="horz" pos="4201" userDrawn="1">
          <p15:clr>
            <a:srgbClr val="FFFFFF"/>
          </p15:clr>
        </p15:guide>
        <p15:guide id="10" orient="horz" pos="686" userDrawn="1">
          <p15:clr>
            <a:srgbClr val="FFFFFF"/>
          </p15:clr>
        </p15:guide>
        <p15:guide id="11" pos="2880" userDrawn="1">
          <p15:clr>
            <a:srgbClr val="FFFFFF"/>
          </p15:clr>
        </p15:guide>
        <p15:guide id="12" pos="4150" userDrawn="1">
          <p15:clr>
            <a:srgbClr val="FFFFFF"/>
          </p15:clr>
        </p15:guide>
        <p15:guide id="13" pos="1565"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364153" y="992610"/>
            <a:ext cx="5296060" cy="1102949"/>
          </a:xfrm>
        </p:spPr>
        <p:txBody>
          <a:bodyPr rtlCol="0"/>
          <a:lstStyle>
            <a:lvl1pPr marL="0" indent="0">
              <a:buFontTx/>
              <a:buNone/>
              <a:defRPr sz="3400" b="1" i="0">
                <a:solidFill>
                  <a:schemeClr val="bg1"/>
                </a:solidFill>
                <a:latin typeface="Century Gothic" panose="020B0502020202020204" pitchFamily="34" charset="0"/>
              </a:defRPr>
            </a:lvl1pPr>
          </a:lstStyle>
          <a:p>
            <a:pPr lvl="0" rtl="0"/>
            <a:r>
              <a:rPr lang="de-DE"/>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363538" y="2149372"/>
            <a:ext cx="6224587" cy="2281236"/>
          </a:xfrm>
        </p:spPr>
        <p:txBody>
          <a:bodyPr rtlCol="0"/>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rtl="0"/>
            <a:r>
              <a:rPr lang="de-DE"/>
              <a:t>Insert - body</a:t>
            </a:r>
          </a:p>
        </p:txBody>
      </p:sp>
    </p:spTree>
    <p:extLst>
      <p:ext uri="{BB962C8B-B14F-4D97-AF65-F5344CB8AC3E}">
        <p14:creationId xmlns:p14="http://schemas.microsoft.com/office/powerpoint/2010/main" val="230450756"/>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userDrawn="1">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Standard page 2">
    <p:spTree>
      <p:nvGrpSpPr>
        <p:cNvPr id="1" name=""/>
        <p:cNvGrpSpPr/>
        <p:nvPr/>
      </p:nvGrpSpPr>
      <p:grpSpPr>
        <a:xfrm>
          <a:off x="0" y="0"/>
          <a:ext cx="0" cy="0"/>
          <a:chOff x="0" y="0"/>
          <a:chExt cx="0" cy="0"/>
        </a:xfrm>
      </p:grpSpPr>
      <p:sp>
        <p:nvSpPr>
          <p:cNvPr id="20" name="Shape 20"/>
          <p:cNvSpPr/>
          <p:nvPr/>
        </p:nvSpPr>
        <p:spPr>
          <a:xfrm flipV="1">
            <a:off x="395289" y="873125"/>
            <a:ext cx="8353424" cy="0"/>
          </a:xfrm>
          <a:prstGeom prst="line">
            <a:avLst/>
          </a:prstGeom>
          <a:ln w="12700">
            <a:solidFill>
              <a:srgbClr val="25233F"/>
            </a:solidFill>
            <a:miter/>
          </a:ln>
        </p:spPr>
        <p:txBody>
          <a:bodyPr lIns="22860" rIns="22860" rtlCol="0"/>
          <a:lstStyle/>
          <a:p>
            <a:pPr rtl="0"/>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4572000" y="415063"/>
            <a:ext cx="3708400" cy="273845"/>
          </a:xfrm>
        </p:spPr>
        <p:txBody>
          <a:bodyPr rtlCol="0"/>
          <a:lstStyle>
            <a:lvl1pPr algn="r">
              <a:defRPr sz="1000" b="1" i="0">
                <a:solidFill>
                  <a:srgbClr val="25233F"/>
                </a:solidFill>
                <a:latin typeface="Century Gothic" panose="020B0502020202020204" pitchFamily="34" charset="0"/>
              </a:defRPr>
            </a:lvl1pPr>
          </a:lstStyle>
          <a:p>
            <a:pPr rtl="0"/>
            <a:r>
              <a:rPr lang="de-DE"/>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1309" y="361950"/>
            <a:ext cx="1104891"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69436" y="358902"/>
            <a:ext cx="383819" cy="383819"/>
          </a:xfrm>
          <a:prstGeom prst="rect">
            <a:avLst/>
          </a:prstGeom>
        </p:spPr>
      </p:pic>
    </p:spTree>
    <p:extLst>
      <p:ext uri="{BB962C8B-B14F-4D97-AF65-F5344CB8AC3E}">
        <p14:creationId xmlns:p14="http://schemas.microsoft.com/office/powerpoint/2010/main" val="2555190561"/>
      </p:ext>
    </p:extLst>
  </p:cSld>
  <p:clrMapOvr>
    <a:masterClrMapping/>
  </p:clrMapOvr>
  <p:transition spd="med"/>
  <p:extLst>
    <p:ext uri="{DCECCB84-F9BA-43D5-87BE-67443E8EF086}">
      <p15:sldGuideLst xmlns:p15="http://schemas.microsoft.com/office/powerpoint/2012/main">
        <p15:guide id="2" pos="249">
          <p15:clr>
            <a:srgbClr val="FFFFFF"/>
          </p15:clr>
        </p15:guide>
        <p15:guide id="3" pos="5511">
          <p15:clr>
            <a:srgbClr val="FFFFFF"/>
          </p15:clr>
        </p15:guide>
        <p15:guide id="7" orient="horz" pos="4201">
          <p15:clr>
            <a:srgbClr val="FFFFFF"/>
          </p15:clr>
        </p15:guide>
        <p15:guide id="10" orient="horz" pos="686">
          <p15:clr>
            <a:srgbClr val="FFFFFF"/>
          </p15:clr>
        </p15:guide>
        <p15:guide id="11" pos="2880">
          <p15:clr>
            <a:srgbClr val="FFFFFF"/>
          </p15:clr>
        </p15:guide>
        <p15:guide id="12" pos="4150">
          <p15:clr>
            <a:srgbClr val="FFFFFF"/>
          </p15:clr>
        </p15:guide>
        <p15:guide id="13" pos="1565">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 page 3">
    <p:bg>
      <p:bgPr>
        <a:solidFill>
          <a:srgbClr val="091932"/>
        </a:solidFill>
        <a:effectLst/>
      </p:bgPr>
    </p:bg>
    <p:spTree>
      <p:nvGrpSpPr>
        <p:cNvPr id="1" name=""/>
        <p:cNvGrpSpPr/>
        <p:nvPr/>
      </p:nvGrpSpPr>
      <p:grpSpPr>
        <a:xfrm>
          <a:off x="0" y="0"/>
          <a:ext cx="0" cy="0"/>
          <a:chOff x="0" y="0"/>
          <a:chExt cx="0" cy="0"/>
        </a:xfrm>
      </p:grpSpPr>
      <p:sp>
        <p:nvSpPr>
          <p:cNvPr id="28" name="Shape 28"/>
          <p:cNvSpPr/>
          <p:nvPr/>
        </p:nvSpPr>
        <p:spPr>
          <a:xfrm flipV="1">
            <a:off x="395289" y="873125"/>
            <a:ext cx="8360046" cy="0"/>
          </a:xfrm>
          <a:prstGeom prst="line">
            <a:avLst/>
          </a:prstGeom>
          <a:ln w="12700">
            <a:solidFill>
              <a:srgbClr val="FFFFFF"/>
            </a:solidFill>
            <a:miter/>
          </a:ln>
        </p:spPr>
        <p:txBody>
          <a:bodyPr lIns="22860" rIns="22860" rtlCol="0"/>
          <a:lstStyle/>
          <a:p>
            <a:pPr rtl="0"/>
            <a:endParaRPr sz="450"/>
          </a:p>
        </p:txBody>
      </p:sp>
      <p:pic>
        <p:nvPicPr>
          <p:cNvPr id="3" name="Picture 2">
            <a:extLst>
              <a:ext uri="{FF2B5EF4-FFF2-40B4-BE49-F238E27FC236}">
                <a16:creationId xmlns:a16="http://schemas.microsoft.com/office/drawing/2014/main" id="{B074F560-9965-FD44-8392-56ACD2F813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2506" y="360916"/>
            <a:ext cx="1108359"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4572000" y="438820"/>
            <a:ext cx="3708400" cy="241880"/>
          </a:xfrm>
        </p:spPr>
        <p:txBody>
          <a:bodyPr rtlCol="0"/>
          <a:lstStyle>
            <a:lvl1pPr algn="r">
              <a:defRPr sz="1000" b="1" i="0">
                <a:solidFill>
                  <a:srgbClr val="FFFFFF"/>
                </a:solidFill>
                <a:latin typeface="Century Gothic" panose="020B0502020202020204" pitchFamily="34" charset="0"/>
              </a:defRPr>
            </a:lvl1pPr>
          </a:lstStyle>
          <a:p>
            <a:pPr rtl="0"/>
            <a:r>
              <a:rPr lang="de-DE"/>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364153" y="992610"/>
            <a:ext cx="5296060" cy="1102949"/>
          </a:xfrm>
        </p:spPr>
        <p:txBody>
          <a:bodyPr rtlCol="0"/>
          <a:lstStyle>
            <a:lvl1pPr marL="0" indent="0">
              <a:buFontTx/>
              <a:buNone/>
              <a:defRPr sz="3400" b="1" i="0">
                <a:solidFill>
                  <a:schemeClr val="tx1"/>
                </a:solidFill>
                <a:latin typeface="Century Gothic" panose="020B0502020202020204" pitchFamily="34" charset="0"/>
              </a:defRPr>
            </a:lvl1pPr>
          </a:lstStyle>
          <a:p>
            <a:pPr lvl="0" rtl="0"/>
            <a:r>
              <a:rPr lang="de-DE"/>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363538" y="2149372"/>
            <a:ext cx="6224587" cy="2281236"/>
          </a:xfrm>
        </p:spPr>
        <p:txBody>
          <a:bodyPr rtlCol="0"/>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rtl="0"/>
            <a:r>
              <a:rPr lang="de-DE"/>
              <a:t>Insert - body</a:t>
            </a:r>
          </a:p>
        </p:txBody>
      </p:sp>
    </p:spTree>
    <p:extLst>
      <p:ext uri="{BB962C8B-B14F-4D97-AF65-F5344CB8AC3E}">
        <p14:creationId xmlns:p14="http://schemas.microsoft.com/office/powerpoint/2010/main" val="2555993427"/>
      </p:ext>
    </p:extLst>
  </p:cSld>
  <p:clrMapOvr>
    <a:masterClrMapping/>
  </p:clrMapOvr>
  <p:transition spd="med"/>
  <p:extLst>
    <p:ext uri="{DCECCB84-F9BA-43D5-87BE-67443E8EF086}">
      <p15:sldGuideLst xmlns:p15="http://schemas.microsoft.com/office/powerpoint/2012/main">
        <p15:guide id="3" pos="249">
          <p15:clr>
            <a:srgbClr val="FFFFFF"/>
          </p15:clr>
        </p15:guide>
        <p15:guide id="4" pos="5511">
          <p15:clr>
            <a:srgbClr val="FFFFFF"/>
          </p15:clr>
        </p15:guide>
        <p15:guide id="7" orient="horz" pos="4201">
          <p15:clr>
            <a:srgbClr val="FFFFFF"/>
          </p15:clr>
        </p15:guide>
        <p15:guide id="9" orient="horz" pos="686" userDrawn="1">
          <p15:clr>
            <a:srgbClr val="FFFFFF"/>
          </p15:clr>
        </p15:guide>
        <p15:guide id="10" pos="2880">
          <p15:clr>
            <a:srgbClr val="FFFFFF"/>
          </p15:clr>
        </p15:guide>
        <p15:guide id="11" pos="1565">
          <p15:clr>
            <a:srgbClr val="FFFFFF"/>
          </p15:clr>
        </p15:guide>
        <p15:guide id="12" pos="4195">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92075"/>
            <a:ext cx="82296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rtlCol="0" anchor="ctr"/>
          <a:lstStyle/>
          <a:p>
            <a:pPr rtl="0"/>
            <a:r>
              <a:t>Title Text</a:t>
            </a:r>
          </a:p>
        </p:txBody>
      </p:sp>
      <p:sp>
        <p:nvSpPr>
          <p:cNvPr id="3" name="Shape 3"/>
          <p:cNvSpPr>
            <a:spLocks noGrp="1"/>
          </p:cNvSpPr>
          <p:nvPr>
            <p:ph type="body" idx="1"/>
          </p:nvPr>
        </p:nvSpPr>
        <p:spPr>
          <a:xfrm>
            <a:off x="457200" y="1600200"/>
            <a:ext cx="82296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rtlCol="0"/>
          <a:lstStyle/>
          <a:p>
            <a:pPr rtl="0"/>
            <a:r>
              <a:t>Body Level One</a:t>
            </a:r>
          </a:p>
          <a:p>
            <a:pPr lvl="1" rtl="0"/>
            <a:r>
              <a:t>Body Level Two</a:t>
            </a:r>
          </a:p>
          <a:p>
            <a:pPr lvl="2" rtl="0"/>
            <a:r>
              <a:t>Body Level Three</a:t>
            </a:r>
          </a:p>
          <a:p>
            <a:pPr lvl="3" rtl="0"/>
            <a:r>
              <a:t>Body Level Four</a:t>
            </a:r>
          </a:p>
          <a:p>
            <a:pPr lvl="4" rtl="0"/>
            <a:r>
              <a:t>Body Level Five</a:t>
            </a:r>
          </a:p>
        </p:txBody>
      </p:sp>
      <p:sp>
        <p:nvSpPr>
          <p:cNvPr id="4" name="Shape 4"/>
          <p:cNvSpPr>
            <a:spLocks noGrp="1"/>
          </p:cNvSpPr>
          <p:nvPr>
            <p:ph type="sldNum" sz="quarter" idx="2"/>
          </p:nvPr>
        </p:nvSpPr>
        <p:spPr>
          <a:xfrm>
            <a:off x="6371101" y="6264017"/>
            <a:ext cx="182099" cy="184666"/>
          </a:xfrm>
          <a:prstGeom prst="rect">
            <a:avLst/>
          </a:prstGeom>
          <a:ln w="12700">
            <a:miter lim="400000"/>
          </a:ln>
        </p:spPr>
        <p:txBody>
          <a:bodyPr wrap="none" lIns="45719" rIns="45719" rtlCol="0" anchor="ctr">
            <a:spAutoFit/>
          </a:bodyPr>
          <a:lstStyle>
            <a:lvl1pPr algn="r">
              <a:defRPr sz="600"/>
            </a:lvl1pPr>
          </a:lstStyle>
          <a:p>
            <a:pPr rt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4" r:id="rId1"/>
    <p:sldLayoutId id="2147483660" r:id="rId2"/>
    <p:sldLayoutId id="2147483659" r:id="rId3"/>
    <p:sldLayoutId id="2147483673" r:id="rId4"/>
    <p:sldLayoutId id="2147483657" r:id="rId5"/>
    <p:sldLayoutId id="2147483656" r:id="rId6"/>
    <p:sldLayoutId id="2147483664" r:id="rId7"/>
    <p:sldLayoutId id="2147483678" r:id="rId8"/>
    <p:sldLayoutId id="2147483667" r:id="rId9"/>
    <p:sldLayoutId id="2147483679" r:id="rId10"/>
    <p:sldLayoutId id="2147483663" r:id="rId11"/>
    <p:sldLayoutId id="2147483658" r:id="rId12"/>
    <p:sldLayoutId id="2147483666" r:id="rId13"/>
    <p:sldLayoutId id="2147483662" r:id="rId14"/>
    <p:sldLayoutId id="2147483675" r:id="rId15"/>
    <p:sldLayoutId id="2147483676" r:id="rId16"/>
    <p:sldLayoutId id="2147483677" r:id="rId17"/>
    <p:sldLayoutId id="2147483669" r:id="rId18"/>
    <p:sldLayoutId id="2147483670" r:id="rId19"/>
    <p:sldLayoutId id="2147483671" r:id="rId20"/>
    <p:sldLayoutId id="2147483672" r:id="rId21"/>
    <p:sldLayoutId id="2147483680" r:id="rId22"/>
    <p:sldLayoutId id="2147483668" r:id="rId23"/>
    <p:sldLayoutId id="2147483674" r:id="rId24"/>
  </p:sldLayoutIdLst>
  <p:transition spd="med"/>
  <p:txStyles>
    <p:titleStyle>
      <a:lvl1pPr marL="0" marR="0" indent="0" algn="l" defTabSz="914400" rtl="0" latinLnBrk="0">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latinLnBrk="0">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0.emf"/></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3.jpg"/><Relationship Id="rId4" Type="http://schemas.openxmlformats.org/officeDocument/2006/relationships/image" Target="../media/image22.jpg"/></Relationships>
</file>

<file path=ppt/slides/_rels/slide1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1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1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3.emf"/></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encounteredu.com/discover/videos/underwater-classroom-wall-of-mouths" TargetMode="External"/><Relationship Id="rId1" Type="http://schemas.openxmlformats.org/officeDocument/2006/relationships/slideLayout" Target="../slideLayouts/slideLayout19.xml"/><Relationship Id="rId5" Type="http://schemas.openxmlformats.org/officeDocument/2006/relationships/hyperlink" Target="https://encounteredu.com/discover/videos/underwater-classroom-sea-cucumber" TargetMode="External"/><Relationship Id="rId4" Type="http://schemas.openxmlformats.org/officeDocument/2006/relationships/hyperlink" Target="https://encounteredu.com/discover/videos/underwater-classroom-reef-shark"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Layout" Target="../slideLayouts/slideLayout10.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7.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8AEF7D-3B34-394C-90CE-76676DB3D893}"/>
              </a:ext>
            </a:extLst>
          </p:cNvPr>
          <p:cNvSpPr>
            <a:spLocks noGrp="1"/>
          </p:cNvSpPr>
          <p:nvPr>
            <p:ph type="body" sz="quarter" idx="10"/>
          </p:nvPr>
        </p:nvSpPr>
        <p:spPr/>
        <p:txBody>
          <a:bodyPr rtlCol="0"/>
          <a:lstStyle/>
          <a:p>
            <a:pPr rtl="0"/>
            <a:r>
              <a:rPr lang="de-DE"/>
              <a:t>Lektion 5</a:t>
            </a:r>
          </a:p>
        </p:txBody>
      </p:sp>
      <p:sp>
        <p:nvSpPr>
          <p:cNvPr id="3" name="Text Placeholder 2">
            <a:extLst>
              <a:ext uri="{FF2B5EF4-FFF2-40B4-BE49-F238E27FC236}">
                <a16:creationId xmlns:a16="http://schemas.microsoft.com/office/drawing/2014/main" id="{47F29501-87BA-F841-890F-4F5B1DC029C3}"/>
              </a:ext>
            </a:extLst>
          </p:cNvPr>
          <p:cNvSpPr>
            <a:spLocks noGrp="1"/>
          </p:cNvSpPr>
          <p:nvPr>
            <p:ph type="body" sz="quarter" idx="11"/>
          </p:nvPr>
        </p:nvSpPr>
        <p:spPr>
          <a:xfrm>
            <a:off x="318919" y="3886662"/>
            <a:ext cx="3651832" cy="2112962"/>
          </a:xfrm>
        </p:spPr>
        <p:txBody>
          <a:bodyPr rtlCol="0"/>
          <a:lstStyle/>
          <a:p>
            <a:pPr rtl="0"/>
            <a:endParaRPr lang="de-DE" dirty="0"/>
          </a:p>
          <a:p>
            <a:pPr rtl="0"/>
            <a:r>
              <a:rPr lang="de-DE" dirty="0"/>
              <a:t>Nahrungsketten</a:t>
            </a:r>
          </a:p>
          <a:p>
            <a:pPr rtl="0"/>
            <a:r>
              <a:rPr lang="de-DE" dirty="0"/>
              <a:t>in den Korallen</a:t>
            </a:r>
          </a:p>
        </p:txBody>
      </p:sp>
      <p:sp>
        <p:nvSpPr>
          <p:cNvPr id="4" name="Text Placeholder 3">
            <a:extLst>
              <a:ext uri="{FF2B5EF4-FFF2-40B4-BE49-F238E27FC236}">
                <a16:creationId xmlns:a16="http://schemas.microsoft.com/office/drawing/2014/main" id="{FA31286A-A9EA-0D46-9A23-F78169150DEF}"/>
              </a:ext>
            </a:extLst>
          </p:cNvPr>
          <p:cNvSpPr>
            <a:spLocks noGrp="1"/>
          </p:cNvSpPr>
          <p:nvPr>
            <p:ph type="body" sz="quarter" idx="12"/>
          </p:nvPr>
        </p:nvSpPr>
        <p:spPr>
          <a:xfrm>
            <a:off x="400438" y="298557"/>
            <a:ext cx="2179924" cy="292537"/>
          </a:xfrm>
          <a:solidFill>
            <a:schemeClr val="accent4"/>
          </a:solidFill>
        </p:spPr>
        <p:txBody>
          <a:bodyPr rtlCol="0"/>
          <a:lstStyle/>
          <a:p>
            <a:pPr rtl="0"/>
            <a:r>
              <a:rPr lang="de-DE" dirty="0"/>
              <a:t>Korallen der Meere</a:t>
            </a:r>
          </a:p>
        </p:txBody>
      </p:sp>
      <p:sp>
        <p:nvSpPr>
          <p:cNvPr id="5" name="Text Placeholder 4">
            <a:extLst>
              <a:ext uri="{FF2B5EF4-FFF2-40B4-BE49-F238E27FC236}">
                <a16:creationId xmlns:a16="http://schemas.microsoft.com/office/drawing/2014/main" id="{F30D27A6-B684-974E-BCF1-9FAB803EB094}"/>
              </a:ext>
            </a:extLst>
          </p:cNvPr>
          <p:cNvSpPr>
            <a:spLocks noGrp="1"/>
          </p:cNvSpPr>
          <p:nvPr>
            <p:ph type="body" sz="quarter" idx="13"/>
          </p:nvPr>
        </p:nvSpPr>
        <p:spPr>
          <a:xfrm>
            <a:off x="400867" y="651020"/>
            <a:ext cx="1327726" cy="136491"/>
          </a:xfrm>
          <a:solidFill>
            <a:schemeClr val="accent4"/>
          </a:solidFill>
        </p:spPr>
        <p:txBody>
          <a:bodyPr rtlCol="0"/>
          <a:lstStyle/>
          <a:p>
            <a:pPr rtl="0"/>
            <a:r>
              <a:rPr lang="de-DE" dirty="0"/>
              <a:t>Sachunterricht | 7-11</a:t>
            </a:r>
          </a:p>
        </p:txBody>
      </p:sp>
      <p:pic>
        <p:nvPicPr>
          <p:cNvPr id="9" name="Picture 8" descr="A picture containing drawing&#10;&#10;Description automatically generated">
            <a:extLst>
              <a:ext uri="{FF2B5EF4-FFF2-40B4-BE49-F238E27FC236}">
                <a16:creationId xmlns:a16="http://schemas.microsoft.com/office/drawing/2014/main" id="{C9E67AFD-1D19-AE44-917B-003422E7A5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5540" y="6231279"/>
            <a:ext cx="1296541" cy="429793"/>
          </a:xfrm>
          <a:prstGeom prst="rect">
            <a:avLst/>
          </a:prstGeom>
        </p:spPr>
      </p:pic>
      <p:pic>
        <p:nvPicPr>
          <p:cNvPr id="10" name="Picture 9">
            <a:extLst>
              <a:ext uri="{FF2B5EF4-FFF2-40B4-BE49-F238E27FC236}">
                <a16:creationId xmlns:a16="http://schemas.microsoft.com/office/drawing/2014/main" id="{4D1F987C-1EF5-7045-AF4F-96DAD61578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52321" y="6225338"/>
            <a:ext cx="1337449" cy="460916"/>
          </a:xfrm>
          <a:prstGeom prst="rect">
            <a:avLst/>
          </a:prstGeom>
        </p:spPr>
      </p:pic>
      <p:sp>
        <p:nvSpPr>
          <p:cNvPr id="11" name="Oval 10">
            <a:extLst>
              <a:ext uri="{FF2B5EF4-FFF2-40B4-BE49-F238E27FC236}">
                <a16:creationId xmlns:a16="http://schemas.microsoft.com/office/drawing/2014/main" id="{5618A2AB-C74A-2645-AFB0-118B4827C04C}"/>
              </a:ext>
            </a:extLst>
          </p:cNvPr>
          <p:cNvSpPr/>
          <p:nvPr/>
        </p:nvSpPr>
        <p:spPr>
          <a:xfrm>
            <a:off x="2726914" y="-1936283"/>
            <a:ext cx="7964625" cy="7963200"/>
          </a:xfrm>
          <a:prstGeom prst="ellipse">
            <a:avLst/>
          </a:prstGeom>
          <a:blipFill>
            <a:blip r:embed="rId4"/>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2860" tIns="22860" rIns="22860" bIns="22860" numCol="1" spcCol="38100" rtlCol="0" anchor="ctr">
            <a:spAutoFit/>
          </a:bodyPr>
          <a:lstStyle/>
          <a:p>
            <a:pPr rtl="0"/>
            <a:endParaRPr lang="en-US" dirty="0"/>
          </a:p>
        </p:txBody>
      </p:sp>
      <p:sp>
        <p:nvSpPr>
          <p:cNvPr id="12" name="Shape 28">
            <a:extLst>
              <a:ext uri="{FF2B5EF4-FFF2-40B4-BE49-F238E27FC236}">
                <a16:creationId xmlns:a16="http://schemas.microsoft.com/office/drawing/2014/main" id="{879638D2-F391-3645-9F83-B5FD9EF2D363}"/>
              </a:ext>
            </a:extLst>
          </p:cNvPr>
          <p:cNvSpPr/>
          <p:nvPr/>
        </p:nvSpPr>
        <p:spPr>
          <a:xfrm flipV="1">
            <a:off x="395289" y="873125"/>
            <a:ext cx="8360046" cy="0"/>
          </a:xfrm>
          <a:prstGeom prst="line">
            <a:avLst/>
          </a:prstGeom>
          <a:ln w="12700">
            <a:solidFill>
              <a:srgbClr val="FFFFFF"/>
            </a:solidFill>
            <a:miter/>
          </a:ln>
        </p:spPr>
        <p:txBody>
          <a:bodyPr lIns="22860" rIns="22860" rtlCol="0"/>
          <a:lstStyle/>
          <a:p>
            <a:pPr rtl="0"/>
            <a:endParaRPr sz="450"/>
          </a:p>
        </p:txBody>
      </p:sp>
      <p:pic>
        <p:nvPicPr>
          <p:cNvPr id="13" name="Picture 12">
            <a:extLst>
              <a:ext uri="{FF2B5EF4-FFF2-40B4-BE49-F238E27FC236}">
                <a16:creationId xmlns:a16="http://schemas.microsoft.com/office/drawing/2014/main" id="{5DA3FFE8-14E5-BC4C-BE81-4D41E99042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Tree>
    <p:extLst>
      <p:ext uri="{BB962C8B-B14F-4D97-AF65-F5344CB8AC3E}">
        <p14:creationId xmlns:p14="http://schemas.microsoft.com/office/powerpoint/2010/main" val="35586983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ight Arrow 14">
            <a:extLst>
              <a:ext uri="{FF2B5EF4-FFF2-40B4-BE49-F238E27FC236}">
                <a16:creationId xmlns:a16="http://schemas.microsoft.com/office/drawing/2014/main" id="{02361C02-D623-B644-B080-40358049D7FB}"/>
              </a:ext>
            </a:extLst>
          </p:cNvPr>
          <p:cNvSpPr/>
          <p:nvPr/>
        </p:nvSpPr>
        <p:spPr>
          <a:xfrm>
            <a:off x="1056958" y="1707407"/>
            <a:ext cx="6995160" cy="4525963"/>
          </a:xfrm>
          <a:prstGeom prst="rightArrow">
            <a:avLst/>
          </a:prstGeom>
          <a:solidFill>
            <a:schemeClr val="accent1"/>
          </a:solidFill>
          <a:ln>
            <a:solidFill>
              <a:srgbClr val="E2EBF4"/>
            </a:solid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nvGrpSpPr>
          <p:cNvPr id="16" name="Group 15">
            <a:extLst>
              <a:ext uri="{FF2B5EF4-FFF2-40B4-BE49-F238E27FC236}">
                <a16:creationId xmlns:a16="http://schemas.microsoft.com/office/drawing/2014/main" id="{0A9799B1-9025-8E46-AF4F-0E3A8931CD65}"/>
              </a:ext>
            </a:extLst>
          </p:cNvPr>
          <p:cNvGrpSpPr/>
          <p:nvPr/>
        </p:nvGrpSpPr>
        <p:grpSpPr>
          <a:xfrm>
            <a:off x="1362211" y="3065195"/>
            <a:ext cx="1834180" cy="1810385"/>
            <a:chOff x="922472" y="1357788"/>
            <a:chExt cx="1834180" cy="1810385"/>
          </a:xfrm>
        </p:grpSpPr>
        <p:sp>
          <p:nvSpPr>
            <p:cNvPr id="17" name="Rounded Rectangle 16">
              <a:extLst>
                <a:ext uri="{FF2B5EF4-FFF2-40B4-BE49-F238E27FC236}">
                  <a16:creationId xmlns:a16="http://schemas.microsoft.com/office/drawing/2014/main" id="{CD0B57B2-ED64-0842-A3F0-34D442ED746D}"/>
                </a:ext>
              </a:extLst>
            </p:cNvPr>
            <p:cNvSpPr/>
            <p:nvPr/>
          </p:nvSpPr>
          <p:spPr>
            <a:xfrm>
              <a:off x="922472" y="1357788"/>
              <a:ext cx="1834180" cy="1810385"/>
            </a:xfrm>
            <a:prstGeom prst="roundRect">
              <a:avLst/>
            </a:prstGeom>
            <a:blipFill dpi="0" rotWithShape="0">
              <a:blip r:embed="rId3"/>
              <a:srcRect/>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8" name="Rounded Rectangle 5">
              <a:extLst>
                <a:ext uri="{FF2B5EF4-FFF2-40B4-BE49-F238E27FC236}">
                  <a16:creationId xmlns:a16="http://schemas.microsoft.com/office/drawing/2014/main" id="{6E09DF7A-A606-ED41-904D-9198E86F299F}"/>
                </a:ext>
              </a:extLst>
            </p:cNvPr>
            <p:cNvSpPr txBox="1"/>
            <p:nvPr/>
          </p:nvSpPr>
          <p:spPr>
            <a:xfrm>
              <a:off x="1010848" y="1446164"/>
              <a:ext cx="1657428" cy="1633633"/>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endParaRPr lang="en-GB" sz="6500" kern="1200" dirty="0"/>
            </a:p>
          </p:txBody>
        </p:sp>
      </p:grpSp>
      <p:grpSp>
        <p:nvGrpSpPr>
          <p:cNvPr id="19" name="Group 18">
            <a:extLst>
              <a:ext uri="{FF2B5EF4-FFF2-40B4-BE49-F238E27FC236}">
                <a16:creationId xmlns:a16="http://schemas.microsoft.com/office/drawing/2014/main" id="{AB341D00-6BB7-D041-A613-21FA82BFA305}"/>
              </a:ext>
            </a:extLst>
          </p:cNvPr>
          <p:cNvGrpSpPr/>
          <p:nvPr/>
        </p:nvGrpSpPr>
        <p:grpSpPr>
          <a:xfrm>
            <a:off x="3607871" y="3065195"/>
            <a:ext cx="1866448" cy="1810385"/>
            <a:chOff x="3168132" y="1357788"/>
            <a:chExt cx="1866448" cy="1810385"/>
          </a:xfrm>
        </p:grpSpPr>
        <p:sp>
          <p:nvSpPr>
            <p:cNvPr id="20" name="Rounded Rectangle 19">
              <a:extLst>
                <a:ext uri="{FF2B5EF4-FFF2-40B4-BE49-F238E27FC236}">
                  <a16:creationId xmlns:a16="http://schemas.microsoft.com/office/drawing/2014/main" id="{1CFFECDF-D347-A446-A6E0-F174CCA181FF}"/>
                </a:ext>
              </a:extLst>
            </p:cNvPr>
            <p:cNvSpPr/>
            <p:nvPr/>
          </p:nvSpPr>
          <p:spPr>
            <a:xfrm>
              <a:off x="3168132" y="1357788"/>
              <a:ext cx="1866448" cy="1810385"/>
            </a:xfrm>
            <a:prstGeom prst="roundRect">
              <a:avLst/>
            </a:prstGeom>
            <a:blipFill dpi="0" rotWithShape="0">
              <a:blip r:embed="rId4"/>
              <a:srcRect/>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1" name="Rounded Rectangle 7">
              <a:extLst>
                <a:ext uri="{FF2B5EF4-FFF2-40B4-BE49-F238E27FC236}">
                  <a16:creationId xmlns:a16="http://schemas.microsoft.com/office/drawing/2014/main" id="{160BF4D8-C102-3343-BAC6-62A63EAD90F6}"/>
                </a:ext>
              </a:extLst>
            </p:cNvPr>
            <p:cNvSpPr txBox="1"/>
            <p:nvPr/>
          </p:nvSpPr>
          <p:spPr>
            <a:xfrm>
              <a:off x="3256508" y="1446164"/>
              <a:ext cx="1689696" cy="1633633"/>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endParaRPr lang="en-GB" sz="6500" kern="1200" dirty="0"/>
            </a:p>
          </p:txBody>
        </p:sp>
      </p:grpSp>
      <p:grpSp>
        <p:nvGrpSpPr>
          <p:cNvPr id="22" name="Group 21">
            <a:extLst>
              <a:ext uri="{FF2B5EF4-FFF2-40B4-BE49-F238E27FC236}">
                <a16:creationId xmlns:a16="http://schemas.microsoft.com/office/drawing/2014/main" id="{8884C87D-C7C9-1046-813D-621F39358333}"/>
              </a:ext>
            </a:extLst>
          </p:cNvPr>
          <p:cNvGrpSpPr/>
          <p:nvPr/>
        </p:nvGrpSpPr>
        <p:grpSpPr>
          <a:xfrm>
            <a:off x="5885800" y="3065195"/>
            <a:ext cx="1861066" cy="1810385"/>
            <a:chOff x="5446061" y="1357788"/>
            <a:chExt cx="1861066" cy="1810385"/>
          </a:xfrm>
        </p:grpSpPr>
        <p:sp>
          <p:nvSpPr>
            <p:cNvPr id="23" name="Rounded Rectangle 22">
              <a:extLst>
                <a:ext uri="{FF2B5EF4-FFF2-40B4-BE49-F238E27FC236}">
                  <a16:creationId xmlns:a16="http://schemas.microsoft.com/office/drawing/2014/main" id="{2E3B44AF-CA08-8D45-A15F-1F1986143D2A}"/>
                </a:ext>
              </a:extLst>
            </p:cNvPr>
            <p:cNvSpPr/>
            <p:nvPr/>
          </p:nvSpPr>
          <p:spPr>
            <a:xfrm>
              <a:off x="5446061" y="1357788"/>
              <a:ext cx="1861066" cy="1810385"/>
            </a:xfrm>
            <a:prstGeom prst="roundRect">
              <a:avLst/>
            </a:prstGeom>
            <a:blipFill rotWithShape="0">
              <a:blip r:embed="rId5"/>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4" name="Rounded Rectangle 9">
              <a:extLst>
                <a:ext uri="{FF2B5EF4-FFF2-40B4-BE49-F238E27FC236}">
                  <a16:creationId xmlns:a16="http://schemas.microsoft.com/office/drawing/2014/main" id="{C13DA3D4-3617-D845-B93C-47BA7B1ACC37}"/>
                </a:ext>
              </a:extLst>
            </p:cNvPr>
            <p:cNvSpPr txBox="1"/>
            <p:nvPr/>
          </p:nvSpPr>
          <p:spPr>
            <a:xfrm>
              <a:off x="5534437" y="1446164"/>
              <a:ext cx="1684314" cy="1633633"/>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endParaRPr lang="en-GB" sz="6500" kern="1200" dirty="0"/>
            </a:p>
          </p:txBody>
        </p:sp>
      </p:grpSp>
      <p:sp>
        <p:nvSpPr>
          <p:cNvPr id="25" name="Shape 211" descr="Textfeld 23">
            <a:extLst>
              <a:ext uri="{FF2B5EF4-FFF2-40B4-BE49-F238E27FC236}">
                <a16:creationId xmlns:a16="http://schemas.microsoft.com/office/drawing/2014/main" id="{F08A827C-F47C-CE48-BAAE-6E7C522A53E1}"/>
              </a:ext>
            </a:extLst>
          </p:cNvPr>
          <p:cNvSpPr/>
          <p:nvPr/>
        </p:nvSpPr>
        <p:spPr>
          <a:xfrm>
            <a:off x="6375233" y="168031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sp>
        <p:nvSpPr>
          <p:cNvPr id="29" name="Title 8">
            <a:extLst>
              <a:ext uri="{FF2B5EF4-FFF2-40B4-BE49-F238E27FC236}">
                <a16:creationId xmlns:a16="http://schemas.microsoft.com/office/drawing/2014/main" id="{82B2DD81-3E7F-3249-A4A3-AE82AFFBC52E}"/>
              </a:ext>
            </a:extLst>
          </p:cNvPr>
          <p:cNvSpPr>
            <a:spLocks noGrp="1"/>
          </p:cNvSpPr>
          <p:nvPr>
            <p:ph type="title"/>
          </p:nvPr>
        </p:nvSpPr>
        <p:spPr>
          <a:xfrm>
            <a:off x="4572000" y="415063"/>
            <a:ext cx="3708400" cy="273845"/>
          </a:xfrm>
        </p:spPr>
        <p:txBody>
          <a:bodyPr rtlCol="0"/>
          <a:lstStyle/>
          <a:p>
            <a:pPr rtl="0"/>
            <a:r>
              <a:rPr lang="de-DE">
                <a:cs typeface="Arial" charset="0"/>
              </a:rPr>
              <a:t>Lektion 5: Nahrungsketten in den Korallen</a:t>
            </a:r>
            <a:endParaRPr lang="en-US" dirty="0"/>
          </a:p>
        </p:txBody>
      </p:sp>
      <p:sp>
        <p:nvSpPr>
          <p:cNvPr id="27" name="TextBox 26">
            <a:extLst>
              <a:ext uri="{FF2B5EF4-FFF2-40B4-BE49-F238E27FC236}">
                <a16:creationId xmlns:a16="http://schemas.microsoft.com/office/drawing/2014/main" id="{5DD9B259-06C4-2C42-A7A6-58277934DDF6}"/>
              </a:ext>
            </a:extLst>
          </p:cNvPr>
          <p:cNvSpPr txBox="1"/>
          <p:nvPr/>
        </p:nvSpPr>
        <p:spPr>
          <a:xfrm>
            <a:off x="376294" y="1145736"/>
            <a:ext cx="831844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457200" rtl="0" fontAlgn="auto" latinLnBrk="0" hangingPunct="0">
              <a:lnSpc>
                <a:spcPct val="100000"/>
              </a:lnSpc>
              <a:spcBef>
                <a:spcPts val="0"/>
              </a:spcBef>
              <a:spcAft>
                <a:spcPts val="0"/>
              </a:spcAft>
              <a:buClrTx/>
              <a:buSzTx/>
              <a:buFontTx/>
              <a:buNone/>
              <a:tabLst/>
            </a:pPr>
            <a:r>
              <a:rPr lang="de-DE" sz="3200" b="1" u="none" strike="noStrike" cap="none" spc="0" normalizeH="0" dirty="0">
                <a:ln>
                  <a:noFill/>
                </a:ln>
                <a:solidFill>
                  <a:schemeClr val="bg2"/>
                </a:solidFill>
                <a:effectLst/>
                <a:uFillTx/>
                <a:latin typeface="Century Gothic" panose="020B0502020202020204" pitchFamily="34" charset="0"/>
                <a:sym typeface="Calibri"/>
              </a:rPr>
              <a:t>Erstellung einer Nahrungskette</a:t>
            </a:r>
          </a:p>
        </p:txBody>
      </p:sp>
    </p:spTree>
    <p:extLst>
      <p:ext uri="{BB962C8B-B14F-4D97-AF65-F5344CB8AC3E}">
        <p14:creationId xmlns:p14="http://schemas.microsoft.com/office/powerpoint/2010/main" val="428747189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211" descr="Textfeld 23">
            <a:extLst>
              <a:ext uri="{FF2B5EF4-FFF2-40B4-BE49-F238E27FC236}">
                <a16:creationId xmlns:a16="http://schemas.microsoft.com/office/drawing/2014/main" id="{F0AE003F-E94B-944E-AE20-D33EA9F53527}"/>
              </a:ext>
            </a:extLst>
          </p:cNvPr>
          <p:cNvSpPr/>
          <p:nvPr/>
        </p:nvSpPr>
        <p:spPr>
          <a:xfrm>
            <a:off x="6375233" y="168031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sp>
        <p:nvSpPr>
          <p:cNvPr id="16" name="Rectangle 15">
            <a:extLst>
              <a:ext uri="{FF2B5EF4-FFF2-40B4-BE49-F238E27FC236}">
                <a16:creationId xmlns:a16="http://schemas.microsoft.com/office/drawing/2014/main" id="{4527CC01-E077-D645-A8E1-633CECD5353F}"/>
              </a:ext>
            </a:extLst>
          </p:cNvPr>
          <p:cNvSpPr/>
          <p:nvPr/>
        </p:nvSpPr>
        <p:spPr>
          <a:xfrm>
            <a:off x="449263" y="1004623"/>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7" name="Oval 16">
            <a:extLst>
              <a:ext uri="{FF2B5EF4-FFF2-40B4-BE49-F238E27FC236}">
                <a16:creationId xmlns:a16="http://schemas.microsoft.com/office/drawing/2014/main" id="{570CBB5E-CB2E-804E-9D58-C45291412697}"/>
              </a:ext>
            </a:extLst>
          </p:cNvPr>
          <p:cNvSpPr/>
          <p:nvPr/>
        </p:nvSpPr>
        <p:spPr>
          <a:xfrm>
            <a:off x="649706" y="1656170"/>
            <a:ext cx="1620252" cy="1620252"/>
          </a:xfrm>
          <a:prstGeom prst="ellipse">
            <a:avLst/>
          </a:prstGeom>
          <a:blipFill>
            <a:blip r:embed="rId3"/>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8" name="TextBox 17">
            <a:extLst>
              <a:ext uri="{FF2B5EF4-FFF2-40B4-BE49-F238E27FC236}">
                <a16:creationId xmlns:a16="http://schemas.microsoft.com/office/drawing/2014/main" id="{59FC0258-0466-5944-A137-136F816215F8}"/>
              </a:ext>
            </a:extLst>
          </p:cNvPr>
          <p:cNvSpPr txBox="1"/>
          <p:nvPr/>
        </p:nvSpPr>
        <p:spPr>
          <a:xfrm>
            <a:off x="649705" y="1154924"/>
            <a:ext cx="162025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u="none" strike="noStrike" cap="none" spc="0" normalizeH="0">
                <a:ln>
                  <a:noFill/>
                </a:ln>
                <a:solidFill>
                  <a:schemeClr val="bg2"/>
                </a:solidFill>
                <a:effectLst/>
                <a:uFillTx/>
                <a:latin typeface="Century Gothic" panose="020B0502020202020204" pitchFamily="34" charset="0"/>
                <a:sym typeface="Calibri"/>
              </a:rPr>
              <a:t>Papageifisch</a:t>
            </a:r>
          </a:p>
        </p:txBody>
      </p:sp>
      <p:sp>
        <p:nvSpPr>
          <p:cNvPr id="19" name="TextBox 18">
            <a:extLst>
              <a:ext uri="{FF2B5EF4-FFF2-40B4-BE49-F238E27FC236}">
                <a16:creationId xmlns:a16="http://schemas.microsoft.com/office/drawing/2014/main" id="{F1226796-CC0A-0445-86A6-6D0970524A44}"/>
              </a:ext>
            </a:extLst>
          </p:cNvPr>
          <p:cNvSpPr txBox="1"/>
          <p:nvPr/>
        </p:nvSpPr>
        <p:spPr>
          <a:xfrm>
            <a:off x="2434431" y="1674555"/>
            <a:ext cx="1880895" cy="17543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dirty="0">
                <a:solidFill>
                  <a:schemeClr val="bg2"/>
                </a:solidFill>
                <a:latin typeface="Century Gothic" panose="020B0502020202020204" pitchFamily="34" charset="0"/>
              </a:rPr>
              <a:t>Der Papageifisch frisst Korallen und manche Arten von Algen. Er </a:t>
            </a:r>
            <a:br>
              <a:rPr lang="en-GB" altLang="en-US" sz="1200" b="1" dirty="0">
                <a:solidFill>
                  <a:schemeClr val="bg2"/>
                </a:solidFill>
                <a:latin typeface="Century Gothic" panose="020B0502020202020204" pitchFamily="34" charset="0"/>
              </a:rPr>
            </a:br>
            <a:r>
              <a:rPr lang="de-DE" sz="1200" b="1" dirty="0">
                <a:solidFill>
                  <a:schemeClr val="bg2"/>
                </a:solidFill>
                <a:latin typeface="Century Gothic" panose="020B0502020202020204" pitchFamily="34" charset="0"/>
              </a:rPr>
              <a:t>wird von großen Räubern wie dem Tigerhai gefressen.</a:t>
            </a:r>
          </a:p>
          <a:p>
            <a:pPr rtl="0" hangingPunct="1">
              <a:spcBef>
                <a:spcPct val="0"/>
              </a:spcBef>
            </a:pPr>
            <a:endParaRPr lang="en-GB" altLang="en-US" sz="1600" dirty="0">
              <a:solidFill>
                <a:schemeClr val="bg2"/>
              </a:solidFill>
            </a:endParaRPr>
          </a:p>
          <a:p>
            <a:pPr marL="0" marR="0" indent="0" algn="l" defTabSz="4572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chemeClr val="bg2"/>
              </a:solidFill>
              <a:effectLst/>
              <a:uFillTx/>
              <a:sym typeface="Calibri"/>
            </a:endParaRPr>
          </a:p>
        </p:txBody>
      </p:sp>
      <p:sp>
        <p:nvSpPr>
          <p:cNvPr id="27" name="Rectangle 26">
            <a:extLst>
              <a:ext uri="{FF2B5EF4-FFF2-40B4-BE49-F238E27FC236}">
                <a16:creationId xmlns:a16="http://schemas.microsoft.com/office/drawing/2014/main" id="{34C0E1BA-33D6-E04A-9F13-2FC10CDE52D9}"/>
              </a:ext>
            </a:extLst>
          </p:cNvPr>
          <p:cNvSpPr/>
          <p:nvPr/>
        </p:nvSpPr>
        <p:spPr>
          <a:xfrm>
            <a:off x="4724400" y="1004623"/>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28" name="Oval 27">
            <a:extLst>
              <a:ext uri="{FF2B5EF4-FFF2-40B4-BE49-F238E27FC236}">
                <a16:creationId xmlns:a16="http://schemas.microsoft.com/office/drawing/2014/main" id="{76A98ADF-E80F-7146-9645-2BD1D5BF017E}"/>
              </a:ext>
            </a:extLst>
          </p:cNvPr>
          <p:cNvSpPr/>
          <p:nvPr/>
        </p:nvSpPr>
        <p:spPr>
          <a:xfrm>
            <a:off x="4924843" y="1656170"/>
            <a:ext cx="1620252" cy="1620252"/>
          </a:xfrm>
          <a:prstGeom prst="ellipse">
            <a:avLst/>
          </a:prstGeom>
          <a:blipFill>
            <a:blip r:embed="rId4"/>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29" name="TextBox 28">
            <a:extLst>
              <a:ext uri="{FF2B5EF4-FFF2-40B4-BE49-F238E27FC236}">
                <a16:creationId xmlns:a16="http://schemas.microsoft.com/office/drawing/2014/main" id="{A7FD0998-AFAF-FE4B-8A98-0E0340E91529}"/>
              </a:ext>
            </a:extLst>
          </p:cNvPr>
          <p:cNvSpPr txBox="1"/>
          <p:nvPr/>
        </p:nvSpPr>
        <p:spPr>
          <a:xfrm>
            <a:off x="4924842" y="1154924"/>
            <a:ext cx="162025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a:solidFill>
                  <a:schemeClr val="bg2"/>
                </a:solidFill>
                <a:latin typeface="Century Gothic" panose="020B0502020202020204" pitchFamily="34" charset="0"/>
              </a:rPr>
              <a:t>Seegras</a:t>
            </a:r>
            <a:endParaRPr kumimoji="0" lang="en-US" sz="1800" b="1" u="none" strike="noStrike" cap="none" spc="0" normalizeH="0" baseline="0" dirty="0">
              <a:ln>
                <a:noFill/>
              </a:ln>
              <a:solidFill>
                <a:schemeClr val="bg2"/>
              </a:solidFill>
              <a:effectLst/>
              <a:uFillTx/>
              <a:latin typeface="Century Gothic" panose="020B0502020202020204" pitchFamily="34" charset="0"/>
              <a:sym typeface="Calibri"/>
            </a:endParaRPr>
          </a:p>
        </p:txBody>
      </p:sp>
      <p:sp>
        <p:nvSpPr>
          <p:cNvPr id="30" name="TextBox 29">
            <a:extLst>
              <a:ext uri="{FF2B5EF4-FFF2-40B4-BE49-F238E27FC236}">
                <a16:creationId xmlns:a16="http://schemas.microsoft.com/office/drawing/2014/main" id="{447B7E92-0727-CA46-93F4-2998279B1175}"/>
              </a:ext>
            </a:extLst>
          </p:cNvPr>
          <p:cNvSpPr txBox="1"/>
          <p:nvPr/>
        </p:nvSpPr>
        <p:spPr>
          <a:xfrm>
            <a:off x="6709568" y="1674555"/>
            <a:ext cx="1880895"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dirty="0">
                <a:solidFill>
                  <a:schemeClr val="bg2"/>
                </a:solidFill>
                <a:latin typeface="Century Gothic" panose="020B0502020202020204" pitchFamily="34" charset="0"/>
              </a:rPr>
              <a:t>Seegras erhält seine Energie durch die Sonne. Es ist die Lieblingsnahrung der grünen Meeresschildkröte.</a:t>
            </a:r>
          </a:p>
        </p:txBody>
      </p:sp>
      <p:sp>
        <p:nvSpPr>
          <p:cNvPr id="32" name="Shape 211" descr="Textfeld 23">
            <a:extLst>
              <a:ext uri="{FF2B5EF4-FFF2-40B4-BE49-F238E27FC236}">
                <a16:creationId xmlns:a16="http://schemas.microsoft.com/office/drawing/2014/main" id="{21556846-A708-4840-924D-16C18C3803D5}"/>
              </a:ext>
            </a:extLst>
          </p:cNvPr>
          <p:cNvSpPr/>
          <p:nvPr/>
        </p:nvSpPr>
        <p:spPr>
          <a:xfrm>
            <a:off x="6375234" y="4451159"/>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sp>
        <p:nvSpPr>
          <p:cNvPr id="33" name="Rectangle 32">
            <a:extLst>
              <a:ext uri="{FF2B5EF4-FFF2-40B4-BE49-F238E27FC236}">
                <a16:creationId xmlns:a16="http://schemas.microsoft.com/office/drawing/2014/main" id="{67FEC0E9-9E84-2D4D-B18D-1DC9DC7957DB}"/>
              </a:ext>
            </a:extLst>
          </p:cNvPr>
          <p:cNvSpPr/>
          <p:nvPr/>
        </p:nvSpPr>
        <p:spPr>
          <a:xfrm>
            <a:off x="449264" y="3775465"/>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35" name="Oval 34">
            <a:extLst>
              <a:ext uri="{FF2B5EF4-FFF2-40B4-BE49-F238E27FC236}">
                <a16:creationId xmlns:a16="http://schemas.microsoft.com/office/drawing/2014/main" id="{CC943B1E-B9B9-BC47-945D-2F019497C59C}"/>
              </a:ext>
            </a:extLst>
          </p:cNvPr>
          <p:cNvSpPr/>
          <p:nvPr/>
        </p:nvSpPr>
        <p:spPr>
          <a:xfrm>
            <a:off x="649707" y="4427012"/>
            <a:ext cx="1620252" cy="1620252"/>
          </a:xfrm>
          <a:prstGeom prst="ellipse">
            <a:avLst/>
          </a:prstGeom>
          <a:blipFill>
            <a:blip r:embed="rId5"/>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36" name="TextBox 35">
            <a:extLst>
              <a:ext uri="{FF2B5EF4-FFF2-40B4-BE49-F238E27FC236}">
                <a16:creationId xmlns:a16="http://schemas.microsoft.com/office/drawing/2014/main" id="{3612CEA3-C87D-6148-8A67-D18CDC555D34}"/>
              </a:ext>
            </a:extLst>
          </p:cNvPr>
          <p:cNvSpPr txBox="1"/>
          <p:nvPr/>
        </p:nvSpPr>
        <p:spPr>
          <a:xfrm>
            <a:off x="649706" y="3925766"/>
            <a:ext cx="162025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u="none" strike="noStrike" cap="none" spc="0" normalizeH="0">
                <a:ln>
                  <a:noFill/>
                </a:ln>
                <a:solidFill>
                  <a:schemeClr val="bg2"/>
                </a:solidFill>
                <a:effectLst/>
                <a:uFillTx/>
                <a:latin typeface="Century Gothic" panose="020B0502020202020204" pitchFamily="34" charset="0"/>
                <a:sym typeface="Calibri"/>
              </a:rPr>
              <a:t>Tigerhai</a:t>
            </a:r>
          </a:p>
        </p:txBody>
      </p:sp>
      <p:sp>
        <p:nvSpPr>
          <p:cNvPr id="37" name="TextBox 36">
            <a:extLst>
              <a:ext uri="{FF2B5EF4-FFF2-40B4-BE49-F238E27FC236}">
                <a16:creationId xmlns:a16="http://schemas.microsoft.com/office/drawing/2014/main" id="{30F52AC4-46F2-E94F-8F01-E60469676B2B}"/>
              </a:ext>
            </a:extLst>
          </p:cNvPr>
          <p:cNvSpPr txBox="1"/>
          <p:nvPr/>
        </p:nvSpPr>
        <p:spPr>
          <a:xfrm>
            <a:off x="2434432" y="4349145"/>
            <a:ext cx="1880895" cy="1938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a:solidFill>
                  <a:schemeClr val="bg2"/>
                </a:solidFill>
                <a:latin typeface="Century Gothic" panose="020B0502020202020204" pitchFamily="34" charset="0"/>
              </a:rPr>
              <a:t>Der Tigerhai ist ein Spitzenräuber. </a:t>
            </a:r>
            <a:br>
              <a:rPr lang="en-GB" altLang="en-US" sz="1200" b="1" dirty="0">
                <a:solidFill>
                  <a:schemeClr val="bg2"/>
                </a:solidFill>
                <a:latin typeface="Century Gothic" panose="020B0502020202020204" pitchFamily="34" charset="0"/>
              </a:rPr>
            </a:br>
            <a:r>
              <a:rPr lang="de-DE" sz="1200" b="1">
                <a:solidFill>
                  <a:schemeClr val="bg2"/>
                </a:solidFill>
                <a:latin typeface="Century Gothic" panose="020B0502020202020204" pitchFamily="34" charset="0"/>
              </a:rPr>
              <a:t> Das bedeutet, er steht an der Spitze der Nahrungskette. Er ernährt sich von Fischen wie dem Papageifisch und dem Mantarochen </a:t>
            </a:r>
            <a:br>
              <a:rPr lang="en-GB" altLang="en-US" sz="1200" b="1" dirty="0">
                <a:solidFill>
                  <a:schemeClr val="bg2"/>
                </a:solidFill>
                <a:latin typeface="Century Gothic" panose="020B0502020202020204" pitchFamily="34" charset="0"/>
              </a:rPr>
            </a:br>
            <a:r>
              <a:rPr lang="de-DE" sz="1200" b="1">
                <a:solidFill>
                  <a:schemeClr val="bg2"/>
                </a:solidFill>
                <a:latin typeface="Century Gothic" panose="020B0502020202020204" pitchFamily="34" charset="0"/>
              </a:rPr>
              <a:t>wie auch von Meeresschildkröten.</a:t>
            </a:r>
          </a:p>
        </p:txBody>
      </p:sp>
      <p:sp>
        <p:nvSpPr>
          <p:cNvPr id="38" name="Rectangle 37">
            <a:extLst>
              <a:ext uri="{FF2B5EF4-FFF2-40B4-BE49-F238E27FC236}">
                <a16:creationId xmlns:a16="http://schemas.microsoft.com/office/drawing/2014/main" id="{BB41C5A2-D477-4247-8557-0522FEEFCD04}"/>
              </a:ext>
            </a:extLst>
          </p:cNvPr>
          <p:cNvSpPr/>
          <p:nvPr/>
        </p:nvSpPr>
        <p:spPr>
          <a:xfrm>
            <a:off x="4724401" y="3775465"/>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39" name="Oval 38">
            <a:extLst>
              <a:ext uri="{FF2B5EF4-FFF2-40B4-BE49-F238E27FC236}">
                <a16:creationId xmlns:a16="http://schemas.microsoft.com/office/drawing/2014/main" id="{869E4B6A-9DE8-7645-89C1-8B768EF8BA5D}"/>
              </a:ext>
            </a:extLst>
          </p:cNvPr>
          <p:cNvSpPr/>
          <p:nvPr/>
        </p:nvSpPr>
        <p:spPr>
          <a:xfrm>
            <a:off x="4924844" y="4427012"/>
            <a:ext cx="1620252" cy="1620252"/>
          </a:xfrm>
          <a:prstGeom prst="ellipse">
            <a:avLst/>
          </a:prstGeom>
          <a:blipFill>
            <a:blip r:embed="rId6"/>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0" name="TextBox 39">
            <a:extLst>
              <a:ext uri="{FF2B5EF4-FFF2-40B4-BE49-F238E27FC236}">
                <a16:creationId xmlns:a16="http://schemas.microsoft.com/office/drawing/2014/main" id="{9D2ACCEB-1497-574B-AB55-A26FB05E86BF}"/>
              </a:ext>
            </a:extLst>
          </p:cNvPr>
          <p:cNvSpPr txBox="1"/>
          <p:nvPr/>
        </p:nvSpPr>
        <p:spPr>
          <a:xfrm>
            <a:off x="4876673" y="3906137"/>
            <a:ext cx="171658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a:solidFill>
                  <a:schemeClr val="bg2"/>
                </a:solidFill>
                <a:latin typeface="Century Gothic" panose="020B0502020202020204" pitchFamily="34" charset="0"/>
              </a:rPr>
              <a:t>Phytoplankton</a:t>
            </a:r>
            <a:endParaRPr kumimoji="0" lang="en-US" sz="1800" b="1" u="none" strike="noStrike" cap="none" spc="0" normalizeH="0" baseline="0" dirty="0">
              <a:ln>
                <a:noFill/>
              </a:ln>
              <a:solidFill>
                <a:schemeClr val="bg2"/>
              </a:solidFill>
              <a:effectLst/>
              <a:uFillTx/>
              <a:latin typeface="Century Gothic" panose="020B0502020202020204" pitchFamily="34" charset="0"/>
              <a:sym typeface="Calibri"/>
            </a:endParaRPr>
          </a:p>
        </p:txBody>
      </p:sp>
      <p:sp>
        <p:nvSpPr>
          <p:cNvPr id="41" name="TextBox 40">
            <a:extLst>
              <a:ext uri="{FF2B5EF4-FFF2-40B4-BE49-F238E27FC236}">
                <a16:creationId xmlns:a16="http://schemas.microsoft.com/office/drawing/2014/main" id="{BD40F383-8510-5140-9377-4BAD63E5DBDA}"/>
              </a:ext>
            </a:extLst>
          </p:cNvPr>
          <p:cNvSpPr txBox="1"/>
          <p:nvPr/>
        </p:nvSpPr>
        <p:spPr>
          <a:xfrm>
            <a:off x="6709569" y="4341124"/>
            <a:ext cx="1880895" cy="1938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dirty="0">
                <a:solidFill>
                  <a:schemeClr val="bg2"/>
                </a:solidFill>
                <a:latin typeface="Century Gothic" panose="020B0502020202020204" pitchFamily="34" charset="0"/>
              </a:rPr>
              <a:t>Phytoplankton ist der wissenschaftliche Name für die winzigen Algen im Ozean. Es bietet Nahrung für kleine Tiere wie Ruderfußkrebse und für große Filtrierer (die für ihre Nahrung das Wasser filtern) wie den </a:t>
            </a:r>
            <a:r>
              <a:rPr lang="de-DE" sz="1200" b="1" dirty="0" err="1">
                <a:solidFill>
                  <a:schemeClr val="bg2"/>
                </a:solidFill>
                <a:latin typeface="Century Gothic" panose="020B0502020202020204" pitchFamily="34" charset="0"/>
              </a:rPr>
              <a:t>Mantarochen</a:t>
            </a:r>
            <a:r>
              <a:rPr lang="de-DE" sz="1200" b="1" dirty="0">
                <a:solidFill>
                  <a:schemeClr val="bg2"/>
                </a:solidFill>
                <a:latin typeface="Century Gothic" panose="020B0502020202020204" pitchFamily="34" charset="0"/>
              </a:rPr>
              <a:t>.</a:t>
            </a:r>
          </a:p>
        </p:txBody>
      </p:sp>
      <p:sp>
        <p:nvSpPr>
          <p:cNvPr id="42" name="Title 8">
            <a:extLst>
              <a:ext uri="{FF2B5EF4-FFF2-40B4-BE49-F238E27FC236}">
                <a16:creationId xmlns:a16="http://schemas.microsoft.com/office/drawing/2014/main" id="{196B6399-9847-1D4F-9287-C4F268EE9FD2}"/>
              </a:ext>
            </a:extLst>
          </p:cNvPr>
          <p:cNvSpPr>
            <a:spLocks noGrp="1"/>
          </p:cNvSpPr>
          <p:nvPr>
            <p:ph type="title"/>
          </p:nvPr>
        </p:nvSpPr>
        <p:spPr>
          <a:xfrm>
            <a:off x="4572000" y="415063"/>
            <a:ext cx="3708400" cy="273845"/>
          </a:xfrm>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130996437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211" descr="Textfeld 23">
            <a:extLst>
              <a:ext uri="{FF2B5EF4-FFF2-40B4-BE49-F238E27FC236}">
                <a16:creationId xmlns:a16="http://schemas.microsoft.com/office/drawing/2014/main" id="{3158DA31-6888-EA4D-9083-8A9A6E96E59F}"/>
              </a:ext>
            </a:extLst>
          </p:cNvPr>
          <p:cNvSpPr/>
          <p:nvPr/>
        </p:nvSpPr>
        <p:spPr>
          <a:xfrm>
            <a:off x="6375233" y="168031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sp>
        <p:nvSpPr>
          <p:cNvPr id="16" name="Rectangle 15">
            <a:extLst>
              <a:ext uri="{FF2B5EF4-FFF2-40B4-BE49-F238E27FC236}">
                <a16:creationId xmlns:a16="http://schemas.microsoft.com/office/drawing/2014/main" id="{A4A7FE84-4AA9-4D41-B13B-7B996C5E7E03}"/>
              </a:ext>
            </a:extLst>
          </p:cNvPr>
          <p:cNvSpPr/>
          <p:nvPr/>
        </p:nvSpPr>
        <p:spPr>
          <a:xfrm>
            <a:off x="449263" y="1004623"/>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7" name="Oval 16">
            <a:extLst>
              <a:ext uri="{FF2B5EF4-FFF2-40B4-BE49-F238E27FC236}">
                <a16:creationId xmlns:a16="http://schemas.microsoft.com/office/drawing/2014/main" id="{C9FACBD6-F476-E148-869A-DB3D95B5A231}"/>
              </a:ext>
            </a:extLst>
          </p:cNvPr>
          <p:cNvSpPr/>
          <p:nvPr/>
        </p:nvSpPr>
        <p:spPr>
          <a:xfrm>
            <a:off x="649706" y="1656170"/>
            <a:ext cx="1620252" cy="1620252"/>
          </a:xfrm>
          <a:prstGeom prst="ellipse">
            <a:avLst/>
          </a:prstGeom>
          <a:blipFill>
            <a:blip r:embed="rId3"/>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8" name="TextBox 17">
            <a:extLst>
              <a:ext uri="{FF2B5EF4-FFF2-40B4-BE49-F238E27FC236}">
                <a16:creationId xmlns:a16="http://schemas.microsoft.com/office/drawing/2014/main" id="{322FCD4D-F865-8B4B-A16C-A4ECAA2FC75A}"/>
              </a:ext>
            </a:extLst>
          </p:cNvPr>
          <p:cNvSpPr txBox="1"/>
          <p:nvPr/>
        </p:nvSpPr>
        <p:spPr>
          <a:xfrm>
            <a:off x="549484" y="1154924"/>
            <a:ext cx="182069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u="none" strike="noStrike" cap="none" spc="0" normalizeH="0">
                <a:ln>
                  <a:noFill/>
                </a:ln>
                <a:solidFill>
                  <a:schemeClr val="bg2"/>
                </a:solidFill>
                <a:effectLst/>
                <a:uFillTx/>
                <a:latin typeface="Century Gothic" panose="020B0502020202020204" pitchFamily="34" charset="0"/>
                <a:sym typeface="Calibri"/>
              </a:rPr>
              <a:t>Tritonshorn</a:t>
            </a:r>
          </a:p>
        </p:txBody>
      </p:sp>
      <p:sp>
        <p:nvSpPr>
          <p:cNvPr id="19" name="TextBox 18">
            <a:extLst>
              <a:ext uri="{FF2B5EF4-FFF2-40B4-BE49-F238E27FC236}">
                <a16:creationId xmlns:a16="http://schemas.microsoft.com/office/drawing/2014/main" id="{7DFD829F-F1E1-C24A-97B9-2858D789EBEA}"/>
              </a:ext>
            </a:extLst>
          </p:cNvPr>
          <p:cNvSpPr txBox="1"/>
          <p:nvPr/>
        </p:nvSpPr>
        <p:spPr>
          <a:xfrm>
            <a:off x="2434431" y="1674555"/>
            <a:ext cx="1880895" cy="10156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dirty="0">
                <a:solidFill>
                  <a:schemeClr val="bg2"/>
                </a:solidFill>
                <a:latin typeface="Century Gothic" panose="020B0502020202020204" pitchFamily="34" charset="0"/>
              </a:rPr>
              <a:t>Das Tritonshorn ist eines der giftigsten Tiere auf dem Riff. Es ernährt sich von Seesternen und Seeigeln.</a:t>
            </a:r>
          </a:p>
        </p:txBody>
      </p:sp>
      <p:sp>
        <p:nvSpPr>
          <p:cNvPr id="20" name="Rectangle 19">
            <a:extLst>
              <a:ext uri="{FF2B5EF4-FFF2-40B4-BE49-F238E27FC236}">
                <a16:creationId xmlns:a16="http://schemas.microsoft.com/office/drawing/2014/main" id="{ADD98879-FF73-8346-9EAF-DB72F15FF441}"/>
              </a:ext>
            </a:extLst>
          </p:cNvPr>
          <p:cNvSpPr/>
          <p:nvPr/>
        </p:nvSpPr>
        <p:spPr>
          <a:xfrm>
            <a:off x="4724400" y="1004623"/>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21" name="Oval 20">
            <a:extLst>
              <a:ext uri="{FF2B5EF4-FFF2-40B4-BE49-F238E27FC236}">
                <a16:creationId xmlns:a16="http://schemas.microsoft.com/office/drawing/2014/main" id="{90BF25DD-32C9-874D-A461-ED6AB13E27BF}"/>
              </a:ext>
            </a:extLst>
          </p:cNvPr>
          <p:cNvSpPr/>
          <p:nvPr/>
        </p:nvSpPr>
        <p:spPr>
          <a:xfrm>
            <a:off x="4924843" y="1656170"/>
            <a:ext cx="1620252" cy="1620252"/>
          </a:xfrm>
          <a:prstGeom prst="ellipse">
            <a:avLst/>
          </a:prstGeom>
          <a:blipFill>
            <a:blip r:embed="rId4"/>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22" name="TextBox 21">
            <a:extLst>
              <a:ext uri="{FF2B5EF4-FFF2-40B4-BE49-F238E27FC236}">
                <a16:creationId xmlns:a16="http://schemas.microsoft.com/office/drawing/2014/main" id="{A0E79F91-550F-E448-A281-8C15968CA834}"/>
              </a:ext>
            </a:extLst>
          </p:cNvPr>
          <p:cNvSpPr txBox="1"/>
          <p:nvPr/>
        </p:nvSpPr>
        <p:spPr>
          <a:xfrm>
            <a:off x="4924842" y="1154924"/>
            <a:ext cx="162025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a:solidFill>
                  <a:schemeClr val="bg2"/>
                </a:solidFill>
                <a:latin typeface="Century Gothic" panose="020B0502020202020204" pitchFamily="34" charset="0"/>
              </a:rPr>
              <a:t>Mantarochen</a:t>
            </a:r>
            <a:endParaRPr kumimoji="0" lang="en-US" sz="1800" b="1" u="none" strike="noStrike" cap="none" spc="0" normalizeH="0" baseline="0" dirty="0">
              <a:ln>
                <a:noFill/>
              </a:ln>
              <a:solidFill>
                <a:schemeClr val="bg2"/>
              </a:solidFill>
              <a:effectLst/>
              <a:uFillTx/>
              <a:latin typeface="Century Gothic" panose="020B0502020202020204" pitchFamily="34" charset="0"/>
              <a:sym typeface="Calibri"/>
            </a:endParaRPr>
          </a:p>
        </p:txBody>
      </p:sp>
      <p:sp>
        <p:nvSpPr>
          <p:cNvPr id="23" name="TextBox 22">
            <a:extLst>
              <a:ext uri="{FF2B5EF4-FFF2-40B4-BE49-F238E27FC236}">
                <a16:creationId xmlns:a16="http://schemas.microsoft.com/office/drawing/2014/main" id="{DC3F1336-14E5-B94B-8D39-8D18CA151707}"/>
              </a:ext>
            </a:extLst>
          </p:cNvPr>
          <p:cNvSpPr txBox="1"/>
          <p:nvPr/>
        </p:nvSpPr>
        <p:spPr>
          <a:xfrm>
            <a:off x="6709568" y="1674555"/>
            <a:ext cx="1880895" cy="15696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a:solidFill>
                  <a:schemeClr val="bg2"/>
                </a:solidFill>
                <a:latin typeface="Century Gothic" panose="020B0502020202020204" pitchFamily="34" charset="0"/>
              </a:rPr>
              <a:t>Der Mantarochen ist ein Filtrierer. Er siebt winzige Algen und Tiere aus dem Meerwasser. Manchmal wird er von großen Haien gefressen.</a:t>
            </a:r>
          </a:p>
          <a:p>
            <a:pPr rtl="0" hangingPunct="1">
              <a:spcBef>
                <a:spcPct val="0"/>
              </a:spcBef>
            </a:pPr>
            <a:endParaRPr lang="en-GB" altLang="en-US" sz="1200" b="1" dirty="0">
              <a:solidFill>
                <a:schemeClr val="bg2"/>
              </a:solidFill>
              <a:latin typeface="Century Gothic" panose="020B0502020202020204" pitchFamily="34" charset="0"/>
            </a:endParaRPr>
          </a:p>
        </p:txBody>
      </p:sp>
      <p:sp>
        <p:nvSpPr>
          <p:cNvPr id="24" name="Shape 211" descr="Textfeld 23">
            <a:extLst>
              <a:ext uri="{FF2B5EF4-FFF2-40B4-BE49-F238E27FC236}">
                <a16:creationId xmlns:a16="http://schemas.microsoft.com/office/drawing/2014/main" id="{31E3D932-B6C8-9E45-9995-AFFBE67E8295}"/>
              </a:ext>
            </a:extLst>
          </p:cNvPr>
          <p:cNvSpPr/>
          <p:nvPr/>
        </p:nvSpPr>
        <p:spPr>
          <a:xfrm>
            <a:off x="6375234" y="4451159"/>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sp>
        <p:nvSpPr>
          <p:cNvPr id="25" name="Rectangle 24">
            <a:extLst>
              <a:ext uri="{FF2B5EF4-FFF2-40B4-BE49-F238E27FC236}">
                <a16:creationId xmlns:a16="http://schemas.microsoft.com/office/drawing/2014/main" id="{C268FB62-424F-B04D-AB04-50D6DD56A92D}"/>
              </a:ext>
            </a:extLst>
          </p:cNvPr>
          <p:cNvSpPr/>
          <p:nvPr/>
        </p:nvSpPr>
        <p:spPr>
          <a:xfrm>
            <a:off x="449264" y="3775465"/>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26" name="Oval 25">
            <a:extLst>
              <a:ext uri="{FF2B5EF4-FFF2-40B4-BE49-F238E27FC236}">
                <a16:creationId xmlns:a16="http://schemas.microsoft.com/office/drawing/2014/main" id="{D51F3F10-52F9-8549-91AA-0D78CC7B9E0B}"/>
              </a:ext>
            </a:extLst>
          </p:cNvPr>
          <p:cNvSpPr/>
          <p:nvPr/>
        </p:nvSpPr>
        <p:spPr>
          <a:xfrm>
            <a:off x="649707" y="4427012"/>
            <a:ext cx="1620252" cy="1620252"/>
          </a:xfrm>
          <a:prstGeom prst="ellipse">
            <a:avLst/>
          </a:prstGeom>
          <a:blipFill>
            <a:blip r:embed="rId5"/>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27" name="TextBox 26">
            <a:extLst>
              <a:ext uri="{FF2B5EF4-FFF2-40B4-BE49-F238E27FC236}">
                <a16:creationId xmlns:a16="http://schemas.microsoft.com/office/drawing/2014/main" id="{4195486F-207C-CE4D-B0CE-E391DCF2EFAE}"/>
              </a:ext>
            </a:extLst>
          </p:cNvPr>
          <p:cNvSpPr txBox="1"/>
          <p:nvPr/>
        </p:nvSpPr>
        <p:spPr>
          <a:xfrm>
            <a:off x="341314" y="3925766"/>
            <a:ext cx="307064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u="none" strike="noStrike" cap="none" spc="0" normalizeH="0">
                <a:ln>
                  <a:noFill/>
                </a:ln>
                <a:solidFill>
                  <a:schemeClr val="bg2"/>
                </a:solidFill>
                <a:effectLst/>
                <a:uFillTx/>
                <a:latin typeface="Century Gothic" panose="020B0502020202020204" pitchFamily="34" charset="0"/>
                <a:sym typeface="Calibri"/>
              </a:rPr>
              <a:t>Dornenkronenseestern</a:t>
            </a:r>
          </a:p>
        </p:txBody>
      </p:sp>
      <p:sp>
        <p:nvSpPr>
          <p:cNvPr id="28" name="TextBox 27">
            <a:extLst>
              <a:ext uri="{FF2B5EF4-FFF2-40B4-BE49-F238E27FC236}">
                <a16:creationId xmlns:a16="http://schemas.microsoft.com/office/drawing/2014/main" id="{1155C893-5BAB-4746-BC67-29ED734CAB7B}"/>
              </a:ext>
            </a:extLst>
          </p:cNvPr>
          <p:cNvSpPr txBox="1"/>
          <p:nvPr/>
        </p:nvSpPr>
        <p:spPr>
          <a:xfrm>
            <a:off x="2434432" y="4349145"/>
            <a:ext cx="1956427" cy="13849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a:solidFill>
                  <a:schemeClr val="bg2"/>
                </a:solidFill>
                <a:latin typeface="Century Gothic" panose="020B0502020202020204" pitchFamily="34" charset="0"/>
              </a:rPr>
              <a:t>Dieser Seestern ist ein spezialisierter Seestern, der sich von Korallen ernährt. </a:t>
            </a:r>
            <a:br>
              <a:rPr lang="en-GB" altLang="en-US" sz="1200" b="1" dirty="0">
                <a:solidFill>
                  <a:schemeClr val="bg2"/>
                </a:solidFill>
                <a:latin typeface="Century Gothic" panose="020B0502020202020204" pitchFamily="34" charset="0"/>
              </a:rPr>
            </a:br>
            <a:r>
              <a:rPr lang="de-DE" sz="1200" b="1">
                <a:solidFill>
                  <a:schemeClr val="bg2"/>
                </a:solidFill>
                <a:latin typeface="Century Gothic" panose="020B0502020202020204" pitchFamily="34" charset="0"/>
              </a:rPr>
              <a:t>Er hat wenige natürliche Fressfeinde (Räuber) außer das Tritonshorn.</a:t>
            </a:r>
          </a:p>
        </p:txBody>
      </p:sp>
      <p:sp>
        <p:nvSpPr>
          <p:cNvPr id="29" name="Rectangle 28">
            <a:extLst>
              <a:ext uri="{FF2B5EF4-FFF2-40B4-BE49-F238E27FC236}">
                <a16:creationId xmlns:a16="http://schemas.microsoft.com/office/drawing/2014/main" id="{A66D0EE7-CB60-2041-BE0C-809A00B0F817}"/>
              </a:ext>
            </a:extLst>
          </p:cNvPr>
          <p:cNvSpPr/>
          <p:nvPr/>
        </p:nvSpPr>
        <p:spPr>
          <a:xfrm>
            <a:off x="4724401" y="3775465"/>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30" name="Oval 29">
            <a:extLst>
              <a:ext uri="{FF2B5EF4-FFF2-40B4-BE49-F238E27FC236}">
                <a16:creationId xmlns:a16="http://schemas.microsoft.com/office/drawing/2014/main" id="{B32E280D-46C5-7B4E-B420-D86C5A4001DC}"/>
              </a:ext>
            </a:extLst>
          </p:cNvPr>
          <p:cNvSpPr/>
          <p:nvPr/>
        </p:nvSpPr>
        <p:spPr>
          <a:xfrm>
            <a:off x="4924844" y="4427012"/>
            <a:ext cx="1620252" cy="1620252"/>
          </a:xfrm>
          <a:prstGeom prst="ellipse">
            <a:avLst/>
          </a:prstGeom>
          <a:blipFill>
            <a:blip r:embed="rId6"/>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31" name="TextBox 30">
            <a:extLst>
              <a:ext uri="{FF2B5EF4-FFF2-40B4-BE49-F238E27FC236}">
                <a16:creationId xmlns:a16="http://schemas.microsoft.com/office/drawing/2014/main" id="{B7A3A91B-53F4-D54A-A31D-D3253F2A9567}"/>
              </a:ext>
            </a:extLst>
          </p:cNvPr>
          <p:cNvSpPr txBox="1"/>
          <p:nvPr/>
        </p:nvSpPr>
        <p:spPr>
          <a:xfrm>
            <a:off x="4876673" y="3906137"/>
            <a:ext cx="171658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a:solidFill>
                  <a:schemeClr val="bg2"/>
                </a:solidFill>
                <a:latin typeface="Century Gothic" panose="020B0502020202020204" pitchFamily="34" charset="0"/>
              </a:rPr>
              <a:t>Ruderfußkrebs</a:t>
            </a:r>
            <a:endParaRPr kumimoji="0" lang="en-US" sz="1800" b="1" u="none" strike="noStrike" cap="none" spc="0" normalizeH="0" baseline="0" dirty="0">
              <a:ln>
                <a:noFill/>
              </a:ln>
              <a:solidFill>
                <a:schemeClr val="bg2"/>
              </a:solidFill>
              <a:effectLst/>
              <a:uFillTx/>
              <a:latin typeface="Century Gothic" panose="020B0502020202020204" pitchFamily="34" charset="0"/>
              <a:sym typeface="Calibri"/>
            </a:endParaRPr>
          </a:p>
        </p:txBody>
      </p:sp>
      <p:sp>
        <p:nvSpPr>
          <p:cNvPr id="32" name="TextBox 31">
            <a:extLst>
              <a:ext uri="{FF2B5EF4-FFF2-40B4-BE49-F238E27FC236}">
                <a16:creationId xmlns:a16="http://schemas.microsoft.com/office/drawing/2014/main" id="{A3AFD181-BC33-AC45-9EA0-E66EFAEA7107}"/>
              </a:ext>
            </a:extLst>
          </p:cNvPr>
          <p:cNvSpPr txBox="1"/>
          <p:nvPr/>
        </p:nvSpPr>
        <p:spPr>
          <a:xfrm>
            <a:off x="6709569" y="4341124"/>
            <a:ext cx="1985168" cy="1938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dirty="0">
                <a:solidFill>
                  <a:schemeClr val="bg2"/>
                </a:solidFill>
                <a:latin typeface="Century Gothic" panose="020B0502020202020204" pitchFamily="34" charset="0"/>
              </a:rPr>
              <a:t>Der Ruderfußkrebs ist ein kleines Meerestier, das mit Krabben und Hummern verwandt ist. Er frisst Phytoplankton und wird selbst von einer Reihe anderer Tiere gefressen, zum Beispiel von </a:t>
            </a:r>
            <a:r>
              <a:rPr lang="de-DE" sz="1200" b="1" dirty="0" err="1">
                <a:solidFill>
                  <a:schemeClr val="bg2"/>
                </a:solidFill>
                <a:latin typeface="Century Gothic" panose="020B0502020202020204" pitchFamily="34" charset="0"/>
              </a:rPr>
              <a:t>Mantarochen</a:t>
            </a:r>
            <a:r>
              <a:rPr lang="de-DE" sz="1200" b="1" dirty="0">
                <a:solidFill>
                  <a:schemeClr val="bg2"/>
                </a:solidFill>
                <a:latin typeface="Century Gothic" panose="020B0502020202020204" pitchFamily="34" charset="0"/>
              </a:rPr>
              <a:t> und Korallen.</a:t>
            </a:r>
          </a:p>
        </p:txBody>
      </p:sp>
      <p:sp>
        <p:nvSpPr>
          <p:cNvPr id="35" name="Title 8">
            <a:extLst>
              <a:ext uri="{FF2B5EF4-FFF2-40B4-BE49-F238E27FC236}">
                <a16:creationId xmlns:a16="http://schemas.microsoft.com/office/drawing/2014/main" id="{2487619C-8553-884C-946E-62756DD8FEDF}"/>
              </a:ext>
            </a:extLst>
          </p:cNvPr>
          <p:cNvSpPr>
            <a:spLocks noGrp="1"/>
          </p:cNvSpPr>
          <p:nvPr>
            <p:ph type="title"/>
          </p:nvPr>
        </p:nvSpPr>
        <p:spPr>
          <a:xfrm>
            <a:off x="4572000" y="415063"/>
            <a:ext cx="3708400" cy="273845"/>
          </a:xfrm>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155667297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hape 211" descr="Textfeld 23">
            <a:extLst>
              <a:ext uri="{FF2B5EF4-FFF2-40B4-BE49-F238E27FC236}">
                <a16:creationId xmlns:a16="http://schemas.microsoft.com/office/drawing/2014/main" id="{415C8BDE-0626-7D4D-983F-CD131234B942}"/>
              </a:ext>
            </a:extLst>
          </p:cNvPr>
          <p:cNvSpPr/>
          <p:nvPr/>
        </p:nvSpPr>
        <p:spPr>
          <a:xfrm>
            <a:off x="6375233" y="168031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sp>
        <p:nvSpPr>
          <p:cNvPr id="28" name="Rectangle 27">
            <a:extLst>
              <a:ext uri="{FF2B5EF4-FFF2-40B4-BE49-F238E27FC236}">
                <a16:creationId xmlns:a16="http://schemas.microsoft.com/office/drawing/2014/main" id="{72938F15-C521-114D-B3BC-8BC702577CEE}"/>
              </a:ext>
            </a:extLst>
          </p:cNvPr>
          <p:cNvSpPr/>
          <p:nvPr/>
        </p:nvSpPr>
        <p:spPr>
          <a:xfrm>
            <a:off x="449263" y="1004623"/>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29" name="Oval 28">
            <a:extLst>
              <a:ext uri="{FF2B5EF4-FFF2-40B4-BE49-F238E27FC236}">
                <a16:creationId xmlns:a16="http://schemas.microsoft.com/office/drawing/2014/main" id="{40373ADD-066D-FE42-BE74-38B9561D071E}"/>
              </a:ext>
            </a:extLst>
          </p:cNvPr>
          <p:cNvSpPr/>
          <p:nvPr/>
        </p:nvSpPr>
        <p:spPr>
          <a:xfrm>
            <a:off x="649706" y="1656170"/>
            <a:ext cx="1620252" cy="1620252"/>
          </a:xfrm>
          <a:prstGeom prst="ellipse">
            <a:avLst/>
          </a:prstGeom>
          <a:blipFill>
            <a:blip r:embed="rId3"/>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30" name="TextBox 29">
            <a:extLst>
              <a:ext uri="{FF2B5EF4-FFF2-40B4-BE49-F238E27FC236}">
                <a16:creationId xmlns:a16="http://schemas.microsoft.com/office/drawing/2014/main" id="{D00B3C35-E0C2-5B4C-BB6D-3BE0AC9BB5F7}"/>
              </a:ext>
            </a:extLst>
          </p:cNvPr>
          <p:cNvSpPr txBox="1"/>
          <p:nvPr/>
        </p:nvSpPr>
        <p:spPr>
          <a:xfrm>
            <a:off x="449263" y="1154924"/>
            <a:ext cx="292561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u="none" strike="noStrike" cap="none" spc="0" normalizeH="0" dirty="0">
                <a:ln>
                  <a:noFill/>
                </a:ln>
                <a:solidFill>
                  <a:schemeClr val="bg2"/>
                </a:solidFill>
                <a:effectLst/>
                <a:uFillTx/>
                <a:latin typeface="Century Gothic" panose="020B0502020202020204" pitchFamily="34" charset="0"/>
                <a:sym typeface="Calibri"/>
              </a:rPr>
              <a:t>Grüne Meeresschildkröte</a:t>
            </a:r>
          </a:p>
        </p:txBody>
      </p:sp>
      <p:sp>
        <p:nvSpPr>
          <p:cNvPr id="31" name="TextBox 30">
            <a:extLst>
              <a:ext uri="{FF2B5EF4-FFF2-40B4-BE49-F238E27FC236}">
                <a16:creationId xmlns:a16="http://schemas.microsoft.com/office/drawing/2014/main" id="{D303D938-A76C-DF47-8690-706D6E062342}"/>
              </a:ext>
            </a:extLst>
          </p:cNvPr>
          <p:cNvSpPr txBox="1"/>
          <p:nvPr/>
        </p:nvSpPr>
        <p:spPr>
          <a:xfrm>
            <a:off x="2434431" y="1674555"/>
            <a:ext cx="1880895"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1">
              <a:spcBef>
                <a:spcPct val="0"/>
              </a:spcBef>
            </a:pPr>
            <a:r>
              <a:rPr lang="de-DE" sz="1200" b="1" dirty="0">
                <a:solidFill>
                  <a:schemeClr val="bg2"/>
                </a:solidFill>
                <a:latin typeface="Century Gothic" panose="020B0502020202020204" pitchFamily="34" charset="0"/>
              </a:rPr>
              <a:t>Die Grüne Meeresschildkröte frisst Seegras. Sie kann von großen Räubern wie dem Tigerhai gefressen werden.</a:t>
            </a:r>
          </a:p>
        </p:txBody>
      </p:sp>
      <p:sp>
        <p:nvSpPr>
          <p:cNvPr id="32" name="Rectangle 31">
            <a:extLst>
              <a:ext uri="{FF2B5EF4-FFF2-40B4-BE49-F238E27FC236}">
                <a16:creationId xmlns:a16="http://schemas.microsoft.com/office/drawing/2014/main" id="{2C20BEAB-EB14-BD4C-B4B8-058932AD61F2}"/>
              </a:ext>
            </a:extLst>
          </p:cNvPr>
          <p:cNvSpPr/>
          <p:nvPr/>
        </p:nvSpPr>
        <p:spPr>
          <a:xfrm>
            <a:off x="4724400" y="1004623"/>
            <a:ext cx="3970337" cy="2638926"/>
          </a:xfrm>
          <a:prstGeom prst="rect">
            <a:avLst/>
          </a:prstGeom>
          <a:solidFill>
            <a:schemeClr val="tx2"/>
          </a:solidFill>
          <a:ln w="12700" cap="flat">
            <a:solidFill>
              <a:srgbClr val="38D5D6"/>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33" name="Oval 32">
            <a:extLst>
              <a:ext uri="{FF2B5EF4-FFF2-40B4-BE49-F238E27FC236}">
                <a16:creationId xmlns:a16="http://schemas.microsoft.com/office/drawing/2014/main" id="{86D24BD4-D850-4646-9B2F-AD3A2114BA74}"/>
              </a:ext>
            </a:extLst>
          </p:cNvPr>
          <p:cNvSpPr/>
          <p:nvPr/>
        </p:nvSpPr>
        <p:spPr>
          <a:xfrm>
            <a:off x="4924843" y="1656170"/>
            <a:ext cx="1620252" cy="1620252"/>
          </a:xfrm>
          <a:prstGeom prst="ellipse">
            <a:avLst/>
          </a:prstGeom>
          <a:blipFill>
            <a:blip r:embed="rId4"/>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34" name="TextBox 33">
            <a:extLst>
              <a:ext uri="{FF2B5EF4-FFF2-40B4-BE49-F238E27FC236}">
                <a16:creationId xmlns:a16="http://schemas.microsoft.com/office/drawing/2014/main" id="{219D4D4C-9BB4-B047-87A6-85D7A8B7C353}"/>
              </a:ext>
            </a:extLst>
          </p:cNvPr>
          <p:cNvSpPr txBox="1"/>
          <p:nvPr/>
        </p:nvSpPr>
        <p:spPr>
          <a:xfrm>
            <a:off x="4924842" y="1154924"/>
            <a:ext cx="162025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800" b="1">
                <a:solidFill>
                  <a:schemeClr val="bg2"/>
                </a:solidFill>
                <a:latin typeface="Century Gothic" panose="020B0502020202020204" pitchFamily="34" charset="0"/>
              </a:rPr>
              <a:t>Koralle</a:t>
            </a:r>
            <a:endParaRPr kumimoji="0" lang="en-US" sz="1800" b="1" u="none" strike="noStrike" cap="none" spc="0" normalizeH="0" baseline="0" dirty="0">
              <a:ln>
                <a:noFill/>
              </a:ln>
              <a:solidFill>
                <a:schemeClr val="bg2"/>
              </a:solidFill>
              <a:effectLst/>
              <a:uFillTx/>
              <a:latin typeface="Century Gothic" panose="020B0502020202020204" pitchFamily="34" charset="0"/>
              <a:sym typeface="Calibri"/>
            </a:endParaRPr>
          </a:p>
        </p:txBody>
      </p:sp>
      <p:sp>
        <p:nvSpPr>
          <p:cNvPr id="35" name="TextBox 34">
            <a:extLst>
              <a:ext uri="{FF2B5EF4-FFF2-40B4-BE49-F238E27FC236}">
                <a16:creationId xmlns:a16="http://schemas.microsoft.com/office/drawing/2014/main" id="{6E7ACBBB-3B5E-9C47-998E-33656B46DB63}"/>
              </a:ext>
            </a:extLst>
          </p:cNvPr>
          <p:cNvSpPr txBox="1"/>
          <p:nvPr/>
        </p:nvSpPr>
        <p:spPr>
          <a:xfrm>
            <a:off x="6709568" y="1674555"/>
            <a:ext cx="1880895" cy="1938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hangingPunct="1">
              <a:spcBef>
                <a:spcPct val="0"/>
              </a:spcBef>
            </a:pPr>
            <a:r>
              <a:rPr lang="de-DE" sz="1200" b="1" dirty="0">
                <a:solidFill>
                  <a:schemeClr val="bg2"/>
                </a:solidFill>
                <a:latin typeface="Century Gothic" panose="020B0502020202020204" pitchFamily="34" charset="0"/>
              </a:rPr>
              <a:t>Die Koralle erhält ihre Energie durch Kleintiere wie Ruderfußkrebse sowie durch die Algen in seinen Polypen. Sie wird vom Papageifisch und dem Dornenkronenseestern gefressen.</a:t>
            </a:r>
          </a:p>
          <a:p>
            <a:pPr rtl="0" hangingPunct="1">
              <a:spcBef>
                <a:spcPct val="0"/>
              </a:spcBef>
            </a:pPr>
            <a:endParaRPr lang="en-GB" altLang="en-US" sz="1200" b="1" dirty="0">
              <a:solidFill>
                <a:schemeClr val="bg2"/>
              </a:solidFill>
              <a:latin typeface="Century Gothic" panose="020B0502020202020204" pitchFamily="34" charset="0"/>
            </a:endParaRPr>
          </a:p>
        </p:txBody>
      </p:sp>
      <p:sp>
        <p:nvSpPr>
          <p:cNvPr id="36" name="Title 8">
            <a:extLst>
              <a:ext uri="{FF2B5EF4-FFF2-40B4-BE49-F238E27FC236}">
                <a16:creationId xmlns:a16="http://schemas.microsoft.com/office/drawing/2014/main" id="{1C419467-09D1-9C4C-9F0C-A994590EBAD8}"/>
              </a:ext>
            </a:extLst>
          </p:cNvPr>
          <p:cNvSpPr>
            <a:spLocks noGrp="1"/>
          </p:cNvSpPr>
          <p:nvPr>
            <p:ph type="title"/>
          </p:nvPr>
        </p:nvSpPr>
        <p:spPr>
          <a:xfrm>
            <a:off x="4572000" y="415063"/>
            <a:ext cx="3708400" cy="273845"/>
          </a:xfrm>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296076474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11" descr="Textfeld 23">
            <a:extLst>
              <a:ext uri="{FF2B5EF4-FFF2-40B4-BE49-F238E27FC236}">
                <a16:creationId xmlns:a16="http://schemas.microsoft.com/office/drawing/2014/main" id="{EFC411C8-FD0B-6944-9A49-23D8903F6EEE}"/>
              </a:ext>
            </a:extLst>
          </p:cNvPr>
          <p:cNvSpPr/>
          <p:nvPr/>
        </p:nvSpPr>
        <p:spPr>
          <a:xfrm>
            <a:off x="6375233" y="168031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sp>
        <p:nvSpPr>
          <p:cNvPr id="13" name="TextBox 12">
            <a:extLst>
              <a:ext uri="{FF2B5EF4-FFF2-40B4-BE49-F238E27FC236}">
                <a16:creationId xmlns:a16="http://schemas.microsoft.com/office/drawing/2014/main" id="{0D12FE82-F5E8-1E4D-8CFD-F9C3B7C53CB2}"/>
              </a:ext>
            </a:extLst>
          </p:cNvPr>
          <p:cNvSpPr txBox="1"/>
          <p:nvPr/>
        </p:nvSpPr>
        <p:spPr>
          <a:xfrm>
            <a:off x="376294" y="1309703"/>
            <a:ext cx="831844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457200" rtl="0" fontAlgn="auto" latinLnBrk="0" hangingPunct="0">
              <a:lnSpc>
                <a:spcPct val="100000"/>
              </a:lnSpc>
              <a:spcBef>
                <a:spcPts val="0"/>
              </a:spcBef>
              <a:spcAft>
                <a:spcPts val="0"/>
              </a:spcAft>
              <a:buClrTx/>
              <a:buSzTx/>
              <a:buFontTx/>
              <a:buNone/>
              <a:tabLst/>
            </a:pPr>
            <a:r>
              <a:rPr lang="de-DE" sz="3200" b="1" u="none" strike="noStrike" cap="none" spc="0" normalizeH="0">
                <a:ln>
                  <a:noFill/>
                </a:ln>
                <a:solidFill>
                  <a:schemeClr val="bg2"/>
                </a:solidFill>
                <a:effectLst/>
                <a:uFillTx/>
                <a:latin typeface="Century Gothic" panose="020B0502020202020204" pitchFamily="34" charset="0"/>
                <a:sym typeface="Calibri"/>
              </a:rPr>
              <a:t>Das Mobile</a:t>
            </a:r>
          </a:p>
        </p:txBody>
      </p:sp>
      <p:pic>
        <p:nvPicPr>
          <p:cNvPr id="15" name="Picture 2">
            <a:extLst>
              <a:ext uri="{FF2B5EF4-FFF2-40B4-BE49-F238E27FC236}">
                <a16:creationId xmlns:a16="http://schemas.microsoft.com/office/drawing/2014/main" id="{DB9DB0BE-58CB-0541-89E1-8C18DC89E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5259" y="1426038"/>
            <a:ext cx="5305425" cy="53235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7" name="Title 8">
            <a:extLst>
              <a:ext uri="{FF2B5EF4-FFF2-40B4-BE49-F238E27FC236}">
                <a16:creationId xmlns:a16="http://schemas.microsoft.com/office/drawing/2014/main" id="{A8983759-1814-9549-B6A1-104BEA66BB47}"/>
              </a:ext>
            </a:extLst>
          </p:cNvPr>
          <p:cNvSpPr>
            <a:spLocks noGrp="1"/>
          </p:cNvSpPr>
          <p:nvPr>
            <p:ph type="title"/>
          </p:nvPr>
        </p:nvSpPr>
        <p:spPr>
          <a:xfrm>
            <a:off x="4572000" y="415063"/>
            <a:ext cx="3708400" cy="273845"/>
          </a:xfrm>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311709184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8">
            <a:extLst>
              <a:ext uri="{FF2B5EF4-FFF2-40B4-BE49-F238E27FC236}">
                <a16:creationId xmlns:a16="http://schemas.microsoft.com/office/drawing/2014/main" id="{D7D26B4A-841B-6247-8905-105EEABCDE70}"/>
              </a:ext>
            </a:extLst>
          </p:cNvPr>
          <p:cNvSpPr>
            <a:spLocks noGrp="1"/>
          </p:cNvSpPr>
          <p:nvPr>
            <p:ph type="title"/>
          </p:nvPr>
        </p:nvSpPr>
        <p:spPr>
          <a:xfrm>
            <a:off x="4572000" y="415063"/>
            <a:ext cx="3708400" cy="273845"/>
          </a:xfrm>
        </p:spPr>
        <p:txBody>
          <a:bodyPr rtlCol="0"/>
          <a:lstStyle/>
          <a:p>
            <a:pPr rtl="0"/>
            <a:r>
              <a:rPr lang="de-DE">
                <a:cs typeface="Arial" charset="0"/>
              </a:rPr>
              <a:t>Lektion 5: Nahrungsketten in den Korallen</a:t>
            </a:r>
            <a:endParaRPr lang="en-US" dirty="0"/>
          </a:p>
        </p:txBody>
      </p:sp>
      <p:sp>
        <p:nvSpPr>
          <p:cNvPr id="10" name="TextBox 9">
            <a:extLst>
              <a:ext uri="{FF2B5EF4-FFF2-40B4-BE49-F238E27FC236}">
                <a16:creationId xmlns:a16="http://schemas.microsoft.com/office/drawing/2014/main" id="{71057BFF-BC0D-8741-9808-0E5C97AC357F}"/>
              </a:ext>
            </a:extLst>
          </p:cNvPr>
          <p:cNvSpPr txBox="1"/>
          <p:nvPr/>
        </p:nvSpPr>
        <p:spPr>
          <a:xfrm>
            <a:off x="4742185" y="1842750"/>
            <a:ext cx="3831189" cy="37240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2800" b="1" u="none" strike="noStrike" cap="none" spc="0" normalizeH="0" dirty="0">
                <a:ln>
                  <a:noFill/>
                </a:ln>
                <a:solidFill>
                  <a:schemeClr val="bg2"/>
                </a:solidFill>
                <a:effectLst/>
                <a:uFillTx/>
                <a:latin typeface="Century Gothic" panose="020B0502020202020204" pitchFamily="34" charset="0"/>
                <a:sym typeface="Calibri"/>
              </a:rPr>
              <a:t>Fülle nun dein Tauchprotokoll aus:</a:t>
            </a:r>
          </a:p>
          <a:p>
            <a:pPr marL="0" marR="0" indent="0" algn="l" defTabSz="457200" rtl="0" fontAlgn="auto" latinLnBrk="0" hangingPunct="0">
              <a:lnSpc>
                <a:spcPct val="100000"/>
              </a:lnSpc>
              <a:spcBef>
                <a:spcPts val="0"/>
              </a:spcBef>
              <a:spcAft>
                <a:spcPts val="0"/>
              </a:spcAft>
              <a:buClrTx/>
              <a:buSzTx/>
              <a:buFontTx/>
              <a:buNone/>
              <a:tabLst/>
            </a:pPr>
            <a:endParaRPr lang="de-DE" sz="2000" dirty="0">
              <a:solidFill>
                <a:schemeClr val="bg2"/>
              </a:solidFill>
            </a:endParaRPr>
          </a:p>
          <a:p>
            <a:pPr marL="0" marR="0" indent="0" algn="l" defTabSz="457200" rtl="0" fontAlgn="auto" latinLnBrk="0" hangingPunct="0">
              <a:lnSpc>
                <a:spcPct val="100000"/>
              </a:lnSpc>
              <a:spcBef>
                <a:spcPts val="0"/>
              </a:spcBef>
              <a:spcAft>
                <a:spcPts val="0"/>
              </a:spcAft>
              <a:buClrTx/>
              <a:buSzTx/>
              <a:buFontTx/>
              <a:buNone/>
              <a:tabLst/>
            </a:pPr>
            <a:r>
              <a:rPr lang="de-DE" sz="2000" b="1" dirty="0">
                <a:solidFill>
                  <a:schemeClr val="bg2"/>
                </a:solidFill>
              </a:rPr>
              <a:t>Beschreibe, was du gesehen hast, und wie du dich auf deinem ersten virtuellen Tauchgang gefühlt hast. </a:t>
            </a:r>
          </a:p>
          <a:p>
            <a:pPr marL="0" marR="0" indent="0" algn="l" defTabSz="457200" rtl="0" fontAlgn="auto" latinLnBrk="0" hangingPunct="0">
              <a:lnSpc>
                <a:spcPct val="100000"/>
              </a:lnSpc>
              <a:spcBef>
                <a:spcPts val="0"/>
              </a:spcBef>
              <a:spcAft>
                <a:spcPts val="0"/>
              </a:spcAft>
              <a:buClrTx/>
              <a:buSzTx/>
              <a:buFontTx/>
              <a:buNone/>
              <a:tabLst/>
            </a:pPr>
            <a:endParaRPr kumimoji="0" lang="de-DE" sz="2000" b="1" u="none" strike="noStrike" cap="none" spc="0" normalizeH="0" baseline="0" dirty="0">
              <a:ln>
                <a:noFill/>
              </a:ln>
              <a:solidFill>
                <a:schemeClr val="bg2"/>
              </a:solidFill>
              <a:effectLst/>
              <a:uFillTx/>
              <a:sym typeface="Calibri"/>
            </a:endParaRPr>
          </a:p>
          <a:p>
            <a:pPr marL="0" marR="0" indent="0" algn="l" defTabSz="457200" rtl="0" fontAlgn="auto" latinLnBrk="0" hangingPunct="0">
              <a:lnSpc>
                <a:spcPct val="100000"/>
              </a:lnSpc>
              <a:spcBef>
                <a:spcPts val="0"/>
              </a:spcBef>
              <a:spcAft>
                <a:spcPts val="0"/>
              </a:spcAft>
              <a:buClrTx/>
              <a:buSzTx/>
              <a:buFontTx/>
              <a:buNone/>
              <a:tabLst/>
            </a:pPr>
            <a:r>
              <a:rPr lang="de-DE" sz="2000" b="1" dirty="0">
                <a:solidFill>
                  <a:schemeClr val="bg2"/>
                </a:solidFill>
              </a:rPr>
              <a:t>Mit welchen Wörtern würdest du den Lebensraum Korallen beschreiben?</a:t>
            </a:r>
            <a:endParaRPr kumimoji="0" lang="de-DE" sz="2000" b="1" u="none" strike="noStrike" cap="none" spc="0" normalizeH="0" baseline="0" dirty="0">
              <a:ln>
                <a:noFill/>
              </a:ln>
              <a:solidFill>
                <a:schemeClr val="bg2"/>
              </a:solidFill>
              <a:effectLst/>
              <a:uFillTx/>
              <a:sym typeface="Calibri"/>
            </a:endParaRPr>
          </a:p>
        </p:txBody>
      </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29"/>
          <a:stretch/>
        </p:blipFill>
        <p:spPr bwMode="auto">
          <a:xfrm>
            <a:off x="514350" y="1357313"/>
            <a:ext cx="3587204" cy="50525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1416844" y="1557338"/>
            <a:ext cx="100012" cy="138112"/>
          </a:xfrm>
          <a:prstGeom prst="rect">
            <a:avLst/>
          </a:prstGeom>
          <a:solidFill>
            <a:schemeClr val="tx1"/>
          </a:solidFill>
          <a:ln w="12700" cap="flat">
            <a:solidFill>
              <a:schemeClr val="tx1"/>
            </a:solidFill>
            <a:miter lim="400000"/>
          </a:ln>
          <a:effectLst/>
        </p:spPr>
        <p:txBody>
          <a:bodyPr wrap="square" lIns="25400" tIns="25400" rIns="25400" bIns="25400" numCol="1" rtlCol="0" anchor="ctr">
            <a:noAutofit/>
          </a:bodyPr>
          <a:lstStyle/>
          <a:p>
            <a:pPr algn="ctr" defTabSz="292100"/>
            <a:endParaRPr lang="en-GB"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88533989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28C86BC-4D74-1545-8DD1-FC2D090BC9BF}"/>
              </a:ext>
            </a:extLst>
          </p:cNvPr>
          <p:cNvSpPr txBox="1"/>
          <p:nvPr/>
        </p:nvSpPr>
        <p:spPr>
          <a:xfrm>
            <a:off x="376294" y="1309703"/>
            <a:ext cx="831844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457200" rtl="0" fontAlgn="auto" latinLnBrk="0" hangingPunct="0">
              <a:lnSpc>
                <a:spcPct val="100000"/>
              </a:lnSpc>
              <a:spcBef>
                <a:spcPts val="0"/>
              </a:spcBef>
              <a:spcAft>
                <a:spcPts val="0"/>
              </a:spcAft>
              <a:buClrTx/>
              <a:buSzTx/>
              <a:buFontTx/>
              <a:buNone/>
              <a:tabLst/>
            </a:pPr>
            <a:r>
              <a:rPr lang="de-DE" sz="3200" b="1" u="none" strike="noStrike" cap="none" spc="0" normalizeH="0">
                <a:ln>
                  <a:noFill/>
                </a:ln>
                <a:solidFill>
                  <a:schemeClr val="bg2"/>
                </a:solidFill>
                <a:effectLst/>
                <a:uFillTx/>
                <a:latin typeface="Century Gothic" panose="020B0502020202020204" pitchFamily="34" charset="0"/>
                <a:sym typeface="Calibri"/>
              </a:rPr>
              <a:t>Was passiert, wenn die Kette durchschnitten wird?</a:t>
            </a:r>
          </a:p>
        </p:txBody>
      </p:sp>
      <p:sp>
        <p:nvSpPr>
          <p:cNvPr id="6" name="Content Placeholder 2">
            <a:extLst>
              <a:ext uri="{FF2B5EF4-FFF2-40B4-BE49-F238E27FC236}">
                <a16:creationId xmlns:a16="http://schemas.microsoft.com/office/drawing/2014/main" id="{2440A565-BD3B-6249-8DF2-100812D70F41}"/>
              </a:ext>
            </a:extLst>
          </p:cNvPr>
          <p:cNvSpPr txBox="1">
            <a:spLocks/>
          </p:cNvSpPr>
          <p:nvPr/>
        </p:nvSpPr>
        <p:spPr>
          <a:xfrm>
            <a:off x="465138" y="2441575"/>
            <a:ext cx="7697787" cy="5257800"/>
          </a:xfrm>
          <a:prstGeom prst="rect">
            <a:avLst/>
          </a:prstGeom>
        </p:spPr>
        <p:txBody>
          <a:bodyPr rtlCol="0"/>
          <a:lstStyle>
            <a:lvl1pPr marL="228600" marR="0" indent="-228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464646"/>
                </a:solidFill>
                <a:uFillTx/>
                <a:latin typeface="Century Gothic Bold"/>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464646"/>
                </a:solidFill>
                <a:uFillTx/>
                <a:latin typeface="Century Gothic Bold"/>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464646"/>
                </a:solidFill>
                <a:uFillTx/>
                <a:latin typeface="Century Gothic Bold"/>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464646"/>
                </a:solidFill>
                <a:uFillTx/>
                <a:latin typeface="Century Gothic Bold"/>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464646"/>
                </a:solidFill>
                <a:uFillTx/>
                <a:latin typeface="Century Gothic Bold"/>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rtl="0" hangingPunct="1">
              <a:buFont typeface="Symbol" pitchFamily="18" charset="2"/>
              <a:buChar char=""/>
            </a:pPr>
            <a:r>
              <a:rPr lang="de-DE" sz="2000" dirty="0">
                <a:solidFill>
                  <a:schemeClr val="bg2"/>
                </a:solidFill>
                <a:latin typeface="Century Gothic" panose="020B0502020202020204" pitchFamily="34" charset="0"/>
              </a:rPr>
              <a:t>Wenn alle Algen sterben würden, was würde mit dem Rest des Nahrungsnetzes passieren?</a:t>
            </a:r>
          </a:p>
          <a:p>
            <a:pPr rtl="0" hangingPunct="1">
              <a:buFont typeface="Symbol" pitchFamily="18" charset="2"/>
              <a:buChar char=""/>
            </a:pPr>
            <a:r>
              <a:rPr lang="de-DE" sz="2000" dirty="0">
                <a:solidFill>
                  <a:schemeClr val="bg2"/>
                </a:solidFill>
                <a:latin typeface="Century Gothic" panose="020B0502020202020204" pitchFamily="34" charset="0"/>
              </a:rPr>
              <a:t>Denke über die Bedeutung der verschiedenen Lebewesen nach.</a:t>
            </a:r>
          </a:p>
          <a:p>
            <a:pPr rtl="0" hangingPunct="1">
              <a:buFont typeface="Symbol" pitchFamily="18" charset="2"/>
              <a:buChar char=""/>
            </a:pPr>
            <a:r>
              <a:rPr lang="de-DE" sz="2000" dirty="0">
                <a:solidFill>
                  <a:schemeClr val="bg2"/>
                </a:solidFill>
                <a:latin typeface="Century Gothic" panose="020B0502020202020204" pitchFamily="34" charset="0"/>
              </a:rPr>
              <a:t>Welches ist deiner Meinung nach das wichtigste Lebewesen auf dem Korallenriff?</a:t>
            </a:r>
          </a:p>
          <a:p>
            <a:pPr rtl="0" hangingPunct="1">
              <a:buFont typeface="Symbol" pitchFamily="18" charset="2"/>
              <a:buChar char=""/>
            </a:pPr>
            <a:r>
              <a:rPr lang="de-DE" sz="2000" dirty="0">
                <a:solidFill>
                  <a:schemeClr val="bg2"/>
                </a:solidFill>
                <a:latin typeface="Century Gothic" panose="020B0502020202020204" pitchFamily="34" charset="0"/>
              </a:rPr>
              <a:t>Hat sich deine Meinung darüber verändert?</a:t>
            </a:r>
          </a:p>
        </p:txBody>
      </p:sp>
      <p:sp>
        <p:nvSpPr>
          <p:cNvPr id="10" name="Title 8">
            <a:extLst>
              <a:ext uri="{FF2B5EF4-FFF2-40B4-BE49-F238E27FC236}">
                <a16:creationId xmlns:a16="http://schemas.microsoft.com/office/drawing/2014/main" id="{454FD0C2-84DD-CA46-94DD-3AE49ECED8C6}"/>
              </a:ext>
            </a:extLst>
          </p:cNvPr>
          <p:cNvSpPr>
            <a:spLocks noGrp="1"/>
          </p:cNvSpPr>
          <p:nvPr>
            <p:ph type="title"/>
          </p:nvPr>
        </p:nvSpPr>
        <p:spPr>
          <a:xfrm>
            <a:off x="4572000" y="415063"/>
            <a:ext cx="3708400" cy="273845"/>
          </a:xfrm>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4970679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0AF67AB-69CC-E94A-9EB7-6768888CC863}"/>
              </a:ext>
            </a:extLst>
          </p:cNvPr>
          <p:cNvSpPr txBox="1"/>
          <p:nvPr/>
        </p:nvSpPr>
        <p:spPr>
          <a:xfrm>
            <a:off x="449263" y="2222500"/>
            <a:ext cx="1332036" cy="24468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rtl="0">
              <a:lnSpc>
                <a:spcPct val="150000"/>
              </a:lnSpc>
            </a:pPr>
            <a:r>
              <a:rPr lang="de-DE" sz="1800" u="sng">
                <a:solidFill>
                  <a:srgbClr val="25243D"/>
                </a:solidFill>
                <a:latin typeface="Century Gothic Bold"/>
              </a:rPr>
              <a:t>Folie</a:t>
            </a:r>
          </a:p>
          <a:p>
            <a:pPr defTabSz="457200" rtl="0">
              <a:lnSpc>
                <a:spcPct val="150000"/>
              </a:lnSpc>
            </a:pPr>
            <a:r>
              <a:rPr lang="de-DE" sz="1400">
                <a:solidFill>
                  <a:srgbClr val="25243D"/>
                </a:solidFill>
                <a:latin typeface="Century Gothic Bold"/>
              </a:rPr>
              <a:t>4</a:t>
            </a:r>
          </a:p>
          <a:p>
            <a:pPr marL="0" marR="0" indent="0" algn="l" defTabSz="457200" rtl="0" fontAlgn="auto" latinLnBrk="0" hangingPunct="0">
              <a:lnSpc>
                <a:spcPct val="150000"/>
              </a:lnSpc>
              <a:spcBef>
                <a:spcPts val="0"/>
              </a:spcBef>
              <a:spcAft>
                <a:spcPts val="0"/>
              </a:spcAft>
              <a:buClrTx/>
              <a:buSzTx/>
              <a:buFontTx/>
              <a:buNone/>
              <a:tabLst/>
            </a:pPr>
            <a:r>
              <a:rPr lang="de-DE" sz="1400" u="none" strike="noStrike" cap="none" spc="0" normalizeH="0">
                <a:ln>
                  <a:noFill/>
                </a:ln>
                <a:solidFill>
                  <a:srgbClr val="25243D"/>
                </a:solidFill>
                <a:effectLst/>
                <a:uFillTx/>
                <a:latin typeface="Century Gothic Bold"/>
                <a:sym typeface="Calibri"/>
              </a:rPr>
              <a:t>4</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4</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7</a:t>
            </a:r>
          </a:p>
          <a:p>
            <a:pPr marL="0" marR="0" indent="0" algn="l" defTabSz="457200" rtl="0" fontAlgn="auto" latinLnBrk="0" hangingPunct="0">
              <a:lnSpc>
                <a:spcPct val="150000"/>
              </a:lnSpc>
              <a:spcBef>
                <a:spcPts val="0"/>
              </a:spcBef>
              <a:spcAft>
                <a:spcPts val="0"/>
              </a:spcAft>
              <a:buClrTx/>
              <a:buSzTx/>
              <a:buFontTx/>
              <a:buNone/>
              <a:tabLst/>
            </a:pPr>
            <a:r>
              <a:rPr lang="de-DE" sz="1400" u="none" strike="noStrike" cap="none" spc="0" normalizeH="0">
                <a:ln>
                  <a:noFill/>
                </a:ln>
                <a:solidFill>
                  <a:srgbClr val="25243D"/>
                </a:solidFill>
                <a:effectLst/>
                <a:uFillTx/>
                <a:latin typeface="Century Gothic Bold"/>
                <a:sym typeface="Calibri"/>
              </a:rPr>
              <a:t>8</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13</a:t>
            </a:r>
            <a:endParaRPr kumimoji="0" lang="en-US" sz="1400" u="none" strike="noStrike" cap="none" spc="0" normalizeH="0" baseline="0" dirty="0">
              <a:ln>
                <a:noFill/>
              </a:ln>
              <a:solidFill>
                <a:srgbClr val="25243D"/>
              </a:solidFill>
              <a:effectLst/>
              <a:uFillTx/>
              <a:latin typeface="Century Gothic Bold"/>
              <a:sym typeface="Calibri"/>
            </a:endParaRPr>
          </a:p>
        </p:txBody>
      </p:sp>
      <p:sp>
        <p:nvSpPr>
          <p:cNvPr id="5" name="TextBox 4">
            <a:extLst>
              <a:ext uri="{FF2B5EF4-FFF2-40B4-BE49-F238E27FC236}">
                <a16:creationId xmlns:a16="http://schemas.microsoft.com/office/drawing/2014/main" id="{1F5C0F8B-D8CF-A04F-8363-CEAF4998E430}"/>
              </a:ext>
            </a:extLst>
          </p:cNvPr>
          <p:cNvSpPr txBox="1"/>
          <p:nvPr/>
        </p:nvSpPr>
        <p:spPr>
          <a:xfrm>
            <a:off x="1857840" y="2226154"/>
            <a:ext cx="2521656" cy="24468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50000"/>
              </a:lnSpc>
              <a:spcBef>
                <a:spcPts val="0"/>
              </a:spcBef>
              <a:spcAft>
                <a:spcPts val="0"/>
              </a:spcAft>
              <a:buClrTx/>
              <a:buSzTx/>
              <a:buFontTx/>
              <a:buNone/>
              <a:tabLst/>
            </a:pPr>
            <a:r>
              <a:rPr lang="de-DE" sz="1800" u="sng">
                <a:solidFill>
                  <a:srgbClr val="25243D"/>
                </a:solidFill>
                <a:latin typeface="Century Gothic Bold"/>
              </a:rPr>
              <a:t>Bild</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Felsige Küste</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Offener Ozean</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Seegraswiese</a:t>
            </a:r>
          </a:p>
          <a:p>
            <a:pPr marL="0" marR="0" indent="0" algn="l" defTabSz="457200" rtl="0" fontAlgn="auto" latinLnBrk="0" hangingPunct="0">
              <a:lnSpc>
                <a:spcPct val="150000"/>
              </a:lnSpc>
              <a:spcBef>
                <a:spcPts val="0"/>
              </a:spcBef>
              <a:spcAft>
                <a:spcPts val="0"/>
              </a:spcAft>
              <a:buClrTx/>
              <a:buSzTx/>
              <a:buFontTx/>
              <a:buNone/>
              <a:tabLst/>
            </a:pPr>
            <a:r>
              <a:rPr lang="de-DE" sz="1400" u="none" strike="noStrike" cap="none" spc="0" normalizeH="0">
                <a:ln>
                  <a:noFill/>
                </a:ln>
                <a:solidFill>
                  <a:srgbClr val="25243D"/>
                </a:solidFill>
                <a:effectLst/>
                <a:uFillTx/>
                <a:latin typeface="Century Gothic Bold"/>
                <a:sym typeface="Calibri"/>
              </a:rPr>
              <a:t>Karte Korallenriffe</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Karte Korallenriffe</a:t>
            </a:r>
          </a:p>
          <a:p>
            <a:pPr marL="0" marR="0" indent="0" algn="l" defTabSz="457200" rtl="0" fontAlgn="auto" latinLnBrk="0" hangingPunct="0">
              <a:lnSpc>
                <a:spcPct val="150000"/>
              </a:lnSpc>
              <a:spcBef>
                <a:spcPts val="0"/>
              </a:spcBef>
              <a:spcAft>
                <a:spcPts val="0"/>
              </a:spcAft>
              <a:buClrTx/>
              <a:buSzTx/>
              <a:buFontTx/>
              <a:buNone/>
              <a:tabLst/>
            </a:pPr>
            <a:r>
              <a:rPr lang="de-DE" sz="1400" u="none" strike="noStrike" cap="none" spc="0" normalizeH="0">
                <a:ln>
                  <a:noFill/>
                </a:ln>
                <a:solidFill>
                  <a:srgbClr val="25243D"/>
                </a:solidFill>
                <a:effectLst/>
                <a:uFillTx/>
                <a:latin typeface="Century Gothic Bold"/>
                <a:sym typeface="Calibri"/>
              </a:rPr>
              <a:t>Tauchzeichen </a:t>
            </a:r>
          </a:p>
        </p:txBody>
      </p:sp>
      <p:sp>
        <p:nvSpPr>
          <p:cNvPr id="6" name="TextBox 5">
            <a:extLst>
              <a:ext uri="{FF2B5EF4-FFF2-40B4-BE49-F238E27FC236}">
                <a16:creationId xmlns:a16="http://schemas.microsoft.com/office/drawing/2014/main" id="{2D6BD340-8BCD-7548-8415-F226A157AADD}"/>
              </a:ext>
            </a:extLst>
          </p:cNvPr>
          <p:cNvSpPr txBox="1"/>
          <p:nvPr/>
        </p:nvSpPr>
        <p:spPr>
          <a:xfrm>
            <a:off x="4554538" y="2222500"/>
            <a:ext cx="2521656" cy="24468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50000"/>
              </a:lnSpc>
              <a:spcBef>
                <a:spcPts val="0"/>
              </a:spcBef>
              <a:spcAft>
                <a:spcPts val="0"/>
              </a:spcAft>
              <a:buClrTx/>
              <a:buSzTx/>
              <a:buFontTx/>
              <a:buNone/>
              <a:tabLst/>
            </a:pPr>
            <a:r>
              <a:rPr lang="de-DE" sz="1800" u="sng">
                <a:solidFill>
                  <a:srgbClr val="25243D"/>
                </a:solidFill>
                <a:latin typeface="Century Gothic Bold"/>
              </a:rPr>
              <a:t>Quelle</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Mark Nightingale</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Encounter Edu</a:t>
            </a:r>
            <a:endParaRPr lang="en-US" sz="1400" dirty="0">
              <a:solidFill>
                <a:srgbClr val="25243D"/>
              </a:solidFill>
              <a:latin typeface="Century Gothic Bold"/>
            </a:endParaRPr>
          </a:p>
          <a:p>
            <a:pPr marL="0" marR="0" indent="0" algn="l" defTabSz="457200" rtl="0" fontAlgn="auto" latinLnBrk="0" hangingPunct="0">
              <a:lnSpc>
                <a:spcPct val="150000"/>
              </a:lnSpc>
              <a:spcBef>
                <a:spcPts val="0"/>
              </a:spcBef>
              <a:spcAft>
                <a:spcPts val="0"/>
              </a:spcAft>
              <a:buClrTx/>
              <a:buSzTx/>
              <a:buFontTx/>
              <a:buNone/>
              <a:tabLst/>
            </a:pPr>
            <a:r>
              <a:rPr lang="de-DE" sz="1400" u="none" strike="noStrike" cap="none" spc="0" normalizeH="0">
                <a:ln>
                  <a:noFill/>
                </a:ln>
                <a:solidFill>
                  <a:srgbClr val="25243D"/>
                </a:solidFill>
                <a:effectLst/>
                <a:uFillTx/>
                <a:latin typeface="Century Gothic Bold"/>
                <a:sym typeface="Calibri"/>
              </a:rPr>
              <a:t>NOAA</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NASA</a:t>
            </a:r>
          </a:p>
          <a:p>
            <a:pPr marL="0" marR="0" indent="0" algn="l" defTabSz="457200" rtl="0" fontAlgn="auto" latinLnBrk="0" hangingPunct="0">
              <a:lnSpc>
                <a:spcPct val="150000"/>
              </a:lnSpc>
              <a:spcBef>
                <a:spcPts val="0"/>
              </a:spcBef>
              <a:spcAft>
                <a:spcPts val="0"/>
              </a:spcAft>
              <a:buClrTx/>
              <a:buSzTx/>
              <a:buFontTx/>
              <a:buNone/>
              <a:tabLst/>
            </a:pPr>
            <a:r>
              <a:rPr lang="de-DE" sz="1400" u="none" strike="noStrike" cap="none" spc="0" normalizeH="0">
                <a:ln>
                  <a:noFill/>
                </a:ln>
                <a:solidFill>
                  <a:srgbClr val="25243D"/>
                </a:solidFill>
                <a:effectLst/>
                <a:uFillTx/>
                <a:latin typeface="Century Gothic Bold"/>
                <a:sym typeface="Calibri"/>
              </a:rPr>
              <a:t>NASA</a:t>
            </a:r>
          </a:p>
          <a:p>
            <a:pPr marL="0" marR="0" indent="0" algn="l" defTabSz="457200" rtl="0" fontAlgn="auto" latinLnBrk="0" hangingPunct="0">
              <a:lnSpc>
                <a:spcPct val="150000"/>
              </a:lnSpc>
              <a:spcBef>
                <a:spcPts val="0"/>
              </a:spcBef>
              <a:spcAft>
                <a:spcPts val="0"/>
              </a:spcAft>
              <a:buClrTx/>
              <a:buSzTx/>
              <a:buFontTx/>
              <a:buNone/>
              <a:tabLst/>
            </a:pPr>
            <a:r>
              <a:rPr lang="de-DE" sz="1400">
                <a:solidFill>
                  <a:srgbClr val="25243D"/>
                </a:solidFill>
                <a:latin typeface="Century Gothic Bold"/>
              </a:rPr>
              <a:t>Peter Southwood</a:t>
            </a:r>
            <a:endParaRPr kumimoji="0" lang="en-US" sz="1400" u="none" strike="noStrike" cap="none" spc="0" normalizeH="0" baseline="0" dirty="0">
              <a:ln>
                <a:noFill/>
              </a:ln>
              <a:solidFill>
                <a:srgbClr val="25243D"/>
              </a:solidFill>
              <a:effectLst/>
              <a:uFillTx/>
              <a:latin typeface="Century Gothic Bold"/>
              <a:sym typeface="Calibri"/>
            </a:endParaRPr>
          </a:p>
        </p:txBody>
      </p:sp>
      <p:sp>
        <p:nvSpPr>
          <p:cNvPr id="7" name="TextBox 6">
            <a:extLst>
              <a:ext uri="{FF2B5EF4-FFF2-40B4-BE49-F238E27FC236}">
                <a16:creationId xmlns:a16="http://schemas.microsoft.com/office/drawing/2014/main" id="{AD30D503-855A-CB4C-8F8D-DBB81B2A9BE1}"/>
              </a:ext>
            </a:extLst>
          </p:cNvPr>
          <p:cNvSpPr txBox="1"/>
          <p:nvPr/>
        </p:nvSpPr>
        <p:spPr>
          <a:xfrm>
            <a:off x="1857840" y="4869450"/>
            <a:ext cx="5337044"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tab pos="2693988" algn="l"/>
              </a:tabLst>
            </a:pPr>
            <a:r>
              <a:rPr lang="de-DE" sz="1400" b="1" u="none" strike="noStrike" cap="none" spc="0" normalizeH="0">
                <a:ln>
                  <a:noFill/>
                </a:ln>
                <a:solidFill>
                  <a:schemeClr val="bg2"/>
                </a:solidFill>
                <a:effectLst/>
                <a:uFillTx/>
                <a:latin typeface="Century Gothic" panose="020B0502020202020204" pitchFamily="34" charset="0"/>
                <a:sym typeface="Calibri"/>
              </a:rPr>
              <a:t>Alle sonstigen Bilder und Fotos: </a:t>
            </a:r>
            <a:r>
              <a:rPr lang="de-DE" sz="1400" b="1">
                <a:solidFill>
                  <a:schemeClr val="bg2"/>
                </a:solidFill>
                <a:latin typeface="Century Gothic" panose="020B0502020202020204" pitchFamily="34" charset="0"/>
              </a:rPr>
              <a:t>	</a:t>
            </a:r>
            <a:r>
              <a:rPr lang="de-DE" sz="1400" b="1" u="none" strike="noStrike" cap="none" spc="0" normalizeH="0">
                <a:ln>
                  <a:noFill/>
                </a:ln>
                <a:solidFill>
                  <a:schemeClr val="bg2"/>
                </a:solidFill>
                <a:effectLst/>
                <a:uFillTx/>
                <a:latin typeface="Century Gothic" panose="020B0502020202020204" pitchFamily="34" charset="0"/>
                <a:sym typeface="Calibri"/>
              </a:rPr>
              <a:t>XL Catlin Seaview Survey</a:t>
            </a:r>
          </a:p>
        </p:txBody>
      </p:sp>
      <p:sp>
        <p:nvSpPr>
          <p:cNvPr id="8" name="Title 8">
            <a:extLst>
              <a:ext uri="{FF2B5EF4-FFF2-40B4-BE49-F238E27FC236}">
                <a16:creationId xmlns:a16="http://schemas.microsoft.com/office/drawing/2014/main" id="{51F63E4D-6BBF-3E43-84DD-D801409E7041}"/>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414702756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314875AA-FDBE-4745-9E8D-FD7677744815}"/>
              </a:ext>
            </a:extLst>
          </p:cNvPr>
          <p:cNvSpPr>
            <a:spLocks noGrp="1"/>
          </p:cNvSpPr>
          <p:nvPr>
            <p:ph type="body" sz="quarter" idx="12"/>
          </p:nvPr>
        </p:nvSpPr>
        <p:spPr>
          <a:xfrm>
            <a:off x="745809" y="2820462"/>
            <a:ext cx="2722109" cy="1053385"/>
          </a:xfrm>
        </p:spPr>
        <p:txBody>
          <a:bodyPr rtlCol="0"/>
          <a:lstStyle/>
          <a:p>
            <a:pPr rtl="0"/>
            <a:r>
              <a:rPr lang="de-DE" sz="1400" dirty="0">
                <a:solidFill>
                  <a:schemeClr val="bg2"/>
                </a:solidFill>
              </a:rPr>
              <a:t>Lerne die verschiedenen Primärproduzenten im </a:t>
            </a:r>
            <a:br>
              <a:rPr lang="de-DE" sz="1400" dirty="0">
                <a:solidFill>
                  <a:schemeClr val="bg2"/>
                </a:solidFill>
              </a:rPr>
            </a:br>
            <a:r>
              <a:rPr lang="de-DE" sz="1400" dirty="0">
                <a:solidFill>
                  <a:schemeClr val="bg2"/>
                </a:solidFill>
              </a:rPr>
              <a:t>Ozean kennen</a:t>
            </a:r>
            <a:endParaRPr lang="en-US" sz="1400" dirty="0">
              <a:solidFill>
                <a:schemeClr val="bg2"/>
              </a:solidFill>
            </a:endParaRPr>
          </a:p>
        </p:txBody>
      </p:sp>
      <p:sp>
        <p:nvSpPr>
          <p:cNvPr id="13" name="Text Placeholder 12">
            <a:extLst>
              <a:ext uri="{FF2B5EF4-FFF2-40B4-BE49-F238E27FC236}">
                <a16:creationId xmlns:a16="http://schemas.microsoft.com/office/drawing/2014/main" id="{1474CFCC-828E-194E-A4B6-B5824D515CCF}"/>
              </a:ext>
            </a:extLst>
          </p:cNvPr>
          <p:cNvSpPr>
            <a:spLocks noGrp="1"/>
          </p:cNvSpPr>
          <p:nvPr>
            <p:ph type="body" sz="quarter" idx="13"/>
          </p:nvPr>
        </p:nvSpPr>
        <p:spPr>
          <a:xfrm>
            <a:off x="3467919" y="2816324"/>
            <a:ext cx="2529120" cy="1053385"/>
          </a:xfrm>
        </p:spPr>
        <p:txBody>
          <a:bodyPr rtlCol="0"/>
          <a:lstStyle/>
          <a:p>
            <a:pPr rtl="0"/>
            <a:r>
              <a:rPr lang="de-DE" sz="1400" dirty="0">
                <a:solidFill>
                  <a:schemeClr val="bg2"/>
                </a:solidFill>
              </a:rPr>
              <a:t>Beschreibe Nahrungskettenbeziehungen mit wissenschaftlichen Begriffen</a:t>
            </a:r>
            <a:endParaRPr lang="en-US" sz="1400" dirty="0">
              <a:solidFill>
                <a:schemeClr val="bg2"/>
              </a:solidFill>
            </a:endParaRPr>
          </a:p>
        </p:txBody>
      </p:sp>
      <p:sp>
        <p:nvSpPr>
          <p:cNvPr id="14" name="Text Placeholder 13">
            <a:extLst>
              <a:ext uri="{FF2B5EF4-FFF2-40B4-BE49-F238E27FC236}">
                <a16:creationId xmlns:a16="http://schemas.microsoft.com/office/drawing/2014/main" id="{96B543EF-39EE-C947-8F19-DFC642F8A25E}"/>
              </a:ext>
            </a:extLst>
          </p:cNvPr>
          <p:cNvSpPr>
            <a:spLocks noGrp="1"/>
          </p:cNvSpPr>
          <p:nvPr>
            <p:ph type="body" sz="quarter" idx="14"/>
          </p:nvPr>
        </p:nvSpPr>
        <p:spPr>
          <a:xfrm>
            <a:off x="748615" y="4861331"/>
            <a:ext cx="2506996" cy="1053385"/>
          </a:xfrm>
        </p:spPr>
        <p:txBody>
          <a:bodyPr rtlCol="0"/>
          <a:lstStyle/>
          <a:p>
            <a:pPr rtl="0"/>
            <a:r>
              <a:rPr lang="de-DE" sz="1400">
                <a:solidFill>
                  <a:schemeClr val="bg2"/>
                </a:solidFill>
              </a:rPr>
              <a:t>Reflexion der Bedeutung sämtlicher Teile in einer Nahrungskette</a:t>
            </a:r>
            <a:endParaRPr lang="en-US" sz="1400" dirty="0">
              <a:solidFill>
                <a:schemeClr val="bg2"/>
              </a:solidFill>
            </a:endParaRPr>
          </a:p>
        </p:txBody>
      </p:sp>
      <p:sp>
        <p:nvSpPr>
          <p:cNvPr id="17" name="Text Placeholder 16">
            <a:extLst>
              <a:ext uri="{FF2B5EF4-FFF2-40B4-BE49-F238E27FC236}">
                <a16:creationId xmlns:a16="http://schemas.microsoft.com/office/drawing/2014/main" id="{47EA040D-E788-1D40-B7C8-468E26250192}"/>
              </a:ext>
            </a:extLst>
          </p:cNvPr>
          <p:cNvSpPr>
            <a:spLocks noGrp="1"/>
          </p:cNvSpPr>
          <p:nvPr>
            <p:ph type="body" sz="quarter" idx="17"/>
          </p:nvPr>
        </p:nvSpPr>
        <p:spPr>
          <a:xfrm>
            <a:off x="6163739" y="2820461"/>
            <a:ext cx="2978258" cy="1053385"/>
          </a:xfrm>
        </p:spPr>
        <p:txBody>
          <a:bodyPr rtlCol="0"/>
          <a:lstStyle/>
          <a:p>
            <a:pPr defTabSz="457200" rtl="0" hangingPunct="0">
              <a:lnSpc>
                <a:spcPct val="100000"/>
              </a:lnSpc>
              <a:spcBef>
                <a:spcPts val="0"/>
              </a:spcBef>
              <a:buSzTx/>
            </a:pPr>
            <a:r>
              <a:rPr lang="de-DE" sz="1400" dirty="0">
                <a:solidFill>
                  <a:schemeClr val="bg2"/>
                </a:solidFill>
              </a:rPr>
              <a:t>Zeige das Konzept der Nahrungsketten durch eine Bastelaktivität</a:t>
            </a:r>
          </a:p>
        </p:txBody>
      </p:sp>
      <p:sp>
        <p:nvSpPr>
          <p:cNvPr id="21" name="Text Placeholder 20">
            <a:extLst>
              <a:ext uri="{FF2B5EF4-FFF2-40B4-BE49-F238E27FC236}">
                <a16:creationId xmlns:a16="http://schemas.microsoft.com/office/drawing/2014/main" id="{9CD4DDFB-9CD1-9C4F-A3F0-ACB8028653A4}"/>
              </a:ext>
            </a:extLst>
          </p:cNvPr>
          <p:cNvSpPr>
            <a:spLocks noGrp="1"/>
          </p:cNvSpPr>
          <p:nvPr>
            <p:ph type="body" sz="quarter" idx="10"/>
          </p:nvPr>
        </p:nvSpPr>
        <p:spPr/>
        <p:txBody>
          <a:bodyPr rtlCol="0"/>
          <a:lstStyle/>
          <a:p>
            <a:pPr rtl="0"/>
            <a:r>
              <a:rPr lang="de-DE" sz="3400"/>
              <a:t>Lernziele</a:t>
            </a:r>
          </a:p>
        </p:txBody>
      </p:sp>
      <p:sp>
        <p:nvSpPr>
          <p:cNvPr id="16" name="Title 8">
            <a:extLst>
              <a:ext uri="{FF2B5EF4-FFF2-40B4-BE49-F238E27FC236}">
                <a16:creationId xmlns:a16="http://schemas.microsoft.com/office/drawing/2014/main" id="{B3939E05-0C49-0448-A574-1806EEBB5713}"/>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287451791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A28BE98-600F-DC4E-AC05-54DADCEF8B2E}"/>
              </a:ext>
            </a:extLst>
          </p:cNvPr>
          <p:cNvSpPr>
            <a:spLocks noGrp="1"/>
          </p:cNvSpPr>
          <p:nvPr>
            <p:ph type="body" sz="quarter" idx="10"/>
          </p:nvPr>
        </p:nvSpPr>
        <p:spPr>
          <a:xfrm>
            <a:off x="364152" y="992611"/>
            <a:ext cx="5948965" cy="650074"/>
          </a:xfrm>
        </p:spPr>
        <p:txBody>
          <a:bodyPr rtlCol="0"/>
          <a:lstStyle/>
          <a:p>
            <a:pPr rtl="0"/>
            <a:r>
              <a:rPr lang="de-DE" dirty="0"/>
              <a:t>Unterwasser-Klassenzimmer</a:t>
            </a:r>
          </a:p>
        </p:txBody>
      </p:sp>
      <p:pic>
        <p:nvPicPr>
          <p:cNvPr id="14" name="Picture 13">
            <a:hlinkClick r:id="rId2"/>
            <a:extLst>
              <a:ext uri="{FF2B5EF4-FFF2-40B4-BE49-F238E27FC236}">
                <a16:creationId xmlns:a16="http://schemas.microsoft.com/office/drawing/2014/main" id="{DA666D37-843D-DB49-A4EE-5FD87F4F18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72" t="49031" r="65699" b="3655"/>
          <a:stretch/>
        </p:blipFill>
        <p:spPr>
          <a:xfrm>
            <a:off x="449262" y="2222500"/>
            <a:ext cx="2652741" cy="2206182"/>
          </a:xfrm>
          <a:prstGeom prst="rect">
            <a:avLst/>
          </a:prstGeom>
        </p:spPr>
      </p:pic>
      <p:pic>
        <p:nvPicPr>
          <p:cNvPr id="15" name="Picture 14">
            <a:hlinkClick r:id="rId4"/>
            <a:extLst>
              <a:ext uri="{FF2B5EF4-FFF2-40B4-BE49-F238E27FC236}">
                <a16:creationId xmlns:a16="http://schemas.microsoft.com/office/drawing/2014/main" id="{C55EA384-2491-4248-9196-63B0C7B48DD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4103" t="5323" r="33568" b="47363"/>
          <a:stretch/>
        </p:blipFill>
        <p:spPr>
          <a:xfrm>
            <a:off x="3238903" y="2222500"/>
            <a:ext cx="2652742" cy="2206182"/>
          </a:xfrm>
          <a:prstGeom prst="rect">
            <a:avLst/>
          </a:prstGeom>
        </p:spPr>
      </p:pic>
      <p:pic>
        <p:nvPicPr>
          <p:cNvPr id="16" name="Picture 15">
            <a:hlinkClick r:id="rId5"/>
            <a:extLst>
              <a:ext uri="{FF2B5EF4-FFF2-40B4-BE49-F238E27FC236}">
                <a16:creationId xmlns:a16="http://schemas.microsoft.com/office/drawing/2014/main" id="{655C4D40-CB2B-894E-B873-C9ED4087FE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6032" t="5323" r="1475" b="47363"/>
          <a:stretch/>
        </p:blipFill>
        <p:spPr>
          <a:xfrm>
            <a:off x="6028545" y="2222500"/>
            <a:ext cx="2666193" cy="2206182"/>
          </a:xfrm>
          <a:prstGeom prst="rect">
            <a:avLst/>
          </a:prstGeom>
        </p:spPr>
      </p:pic>
      <p:sp>
        <p:nvSpPr>
          <p:cNvPr id="17" name="Title 8">
            <a:extLst>
              <a:ext uri="{FF2B5EF4-FFF2-40B4-BE49-F238E27FC236}">
                <a16:creationId xmlns:a16="http://schemas.microsoft.com/office/drawing/2014/main" id="{C34ECF76-C9AA-E643-8034-9EBD2A62EA5C}"/>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199713581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210">
            <a:extLst>
              <a:ext uri="{FF2B5EF4-FFF2-40B4-BE49-F238E27FC236}">
                <a16:creationId xmlns:a16="http://schemas.microsoft.com/office/drawing/2014/main" id="{BE36F3B4-E42A-F145-BE5D-32C28986A4E2}"/>
              </a:ext>
            </a:extLst>
          </p:cNvPr>
          <p:cNvSpPr/>
          <p:nvPr/>
        </p:nvSpPr>
        <p:spPr>
          <a:xfrm>
            <a:off x="1626979" y="2265090"/>
            <a:ext cx="2783221" cy="2783221"/>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100" dirty="0"/>
          </a:p>
        </p:txBody>
      </p:sp>
      <p:sp>
        <p:nvSpPr>
          <p:cNvPr id="16" name="Shape 210">
            <a:extLst>
              <a:ext uri="{FF2B5EF4-FFF2-40B4-BE49-F238E27FC236}">
                <a16:creationId xmlns:a16="http://schemas.microsoft.com/office/drawing/2014/main" id="{3ABE3AC6-A469-0F48-9535-628022E7E42D}"/>
              </a:ext>
            </a:extLst>
          </p:cNvPr>
          <p:cNvSpPr/>
          <p:nvPr/>
        </p:nvSpPr>
        <p:spPr>
          <a:xfrm flipH="1">
            <a:off x="4666832" y="3096238"/>
            <a:ext cx="3030998" cy="303099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100" dirty="0"/>
          </a:p>
        </p:txBody>
      </p:sp>
      <p:sp>
        <p:nvSpPr>
          <p:cNvPr id="17" name="TextBox 16">
            <a:extLst>
              <a:ext uri="{FF2B5EF4-FFF2-40B4-BE49-F238E27FC236}">
                <a16:creationId xmlns:a16="http://schemas.microsoft.com/office/drawing/2014/main" id="{6D6434D8-FB9C-9B46-AE7A-05E708C5257E}"/>
              </a:ext>
            </a:extLst>
          </p:cNvPr>
          <p:cNvSpPr txBox="1"/>
          <p:nvPr/>
        </p:nvSpPr>
        <p:spPr>
          <a:xfrm>
            <a:off x="376294" y="1309703"/>
            <a:ext cx="6192947"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3200" b="1" u="none" strike="noStrike" cap="none" spc="0" normalizeH="0">
                <a:ln>
                  <a:noFill/>
                </a:ln>
                <a:solidFill>
                  <a:schemeClr val="bg2"/>
                </a:solidFill>
                <a:effectLst/>
                <a:uFillTx/>
                <a:latin typeface="Century Gothic" panose="020B0502020202020204" pitchFamily="34" charset="0"/>
                <a:sym typeface="Calibri"/>
              </a:rPr>
              <a:t>Energie durch die Sonne …</a:t>
            </a:r>
          </a:p>
        </p:txBody>
      </p:sp>
      <p:sp>
        <p:nvSpPr>
          <p:cNvPr id="18" name="TextBox 17">
            <a:extLst>
              <a:ext uri="{FF2B5EF4-FFF2-40B4-BE49-F238E27FC236}">
                <a16:creationId xmlns:a16="http://schemas.microsoft.com/office/drawing/2014/main" id="{4FDBBEF4-17D5-6345-A1CD-79A545BDF96B}"/>
              </a:ext>
            </a:extLst>
          </p:cNvPr>
          <p:cNvSpPr txBox="1"/>
          <p:nvPr/>
        </p:nvSpPr>
        <p:spPr>
          <a:xfrm>
            <a:off x="1941175" y="2871871"/>
            <a:ext cx="2340687" cy="16312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2000" b="1" u="none" strike="noStrike" cap="none" spc="0" normalizeH="0" dirty="0">
                <a:ln>
                  <a:noFill/>
                </a:ln>
                <a:solidFill>
                  <a:schemeClr val="tx1"/>
                </a:solidFill>
                <a:effectLst/>
                <a:uFillTx/>
                <a:latin typeface="Century Gothic" panose="020B0502020202020204" pitchFamily="34" charset="0"/>
                <a:sym typeface="Calibri"/>
              </a:rPr>
              <a:t>Welche Art von Lebewesen bekommt seine Energie durch die Sonne?</a:t>
            </a:r>
          </a:p>
        </p:txBody>
      </p:sp>
      <p:sp>
        <p:nvSpPr>
          <p:cNvPr id="19" name="TextBox 18">
            <a:extLst>
              <a:ext uri="{FF2B5EF4-FFF2-40B4-BE49-F238E27FC236}">
                <a16:creationId xmlns:a16="http://schemas.microsoft.com/office/drawing/2014/main" id="{265BF167-F043-354D-B385-63A50F3A9CBE}"/>
              </a:ext>
            </a:extLst>
          </p:cNvPr>
          <p:cNvSpPr txBox="1"/>
          <p:nvPr/>
        </p:nvSpPr>
        <p:spPr>
          <a:xfrm>
            <a:off x="5197722" y="3796130"/>
            <a:ext cx="2340687" cy="16312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2000" b="1" u="none" strike="noStrike" cap="none" spc="0" normalizeH="0" dirty="0">
                <a:ln>
                  <a:noFill/>
                </a:ln>
                <a:solidFill>
                  <a:schemeClr val="tx1"/>
                </a:solidFill>
                <a:effectLst/>
                <a:uFillTx/>
                <a:latin typeface="Century Gothic" panose="020B0502020202020204" pitchFamily="34" charset="0"/>
                <a:sym typeface="Calibri"/>
              </a:rPr>
              <a:t>Wie heißt der Prozess der Nahrungsaufnahme durch die Sonne?</a:t>
            </a:r>
          </a:p>
        </p:txBody>
      </p:sp>
      <p:sp>
        <p:nvSpPr>
          <p:cNvPr id="20" name="Title 8">
            <a:extLst>
              <a:ext uri="{FF2B5EF4-FFF2-40B4-BE49-F238E27FC236}">
                <a16:creationId xmlns:a16="http://schemas.microsoft.com/office/drawing/2014/main" id="{1BC5627D-0F31-D047-94C6-9F7372499A7E}"/>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267398700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B83CB385-772B-9242-A1C6-66F1441E8B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969760"/>
          </a:xfrm>
          <a:prstGeom prst="rect">
            <a:avLst/>
          </a:prstGeom>
        </p:spPr>
      </p:pic>
      <p:sp>
        <p:nvSpPr>
          <p:cNvPr id="19" name="Shape 210">
            <a:extLst>
              <a:ext uri="{FF2B5EF4-FFF2-40B4-BE49-F238E27FC236}">
                <a16:creationId xmlns:a16="http://schemas.microsoft.com/office/drawing/2014/main" id="{AC7CBF6E-1F0B-BD47-9DEC-D0D99F2E8A33}"/>
              </a:ext>
            </a:extLst>
          </p:cNvPr>
          <p:cNvSpPr/>
          <p:nvPr/>
        </p:nvSpPr>
        <p:spPr>
          <a:xfrm>
            <a:off x="451345" y="2262488"/>
            <a:ext cx="3295984" cy="3295984"/>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TextBox 19">
            <a:extLst>
              <a:ext uri="{FF2B5EF4-FFF2-40B4-BE49-F238E27FC236}">
                <a16:creationId xmlns:a16="http://schemas.microsoft.com/office/drawing/2014/main" id="{17AD12AE-E6B2-5B45-9501-1615B2205729}"/>
              </a:ext>
            </a:extLst>
          </p:cNvPr>
          <p:cNvSpPr txBox="1"/>
          <p:nvPr/>
        </p:nvSpPr>
        <p:spPr>
          <a:xfrm>
            <a:off x="987352" y="2940985"/>
            <a:ext cx="2510591" cy="1938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a:defRPr/>
            </a:pPr>
            <a:r>
              <a:rPr lang="de-DE" sz="2000" b="1" dirty="0">
                <a:solidFill>
                  <a:schemeClr val="tx1"/>
                </a:solidFill>
                <a:latin typeface="Century Gothic" panose="020B0502020202020204" pitchFamily="34" charset="0"/>
              </a:rPr>
              <a:t>Ein Teil der Fotosynthese im Ozean wird von Pflanzen betrieben, zum Beispiel von diesem Seegras.</a:t>
            </a:r>
            <a:endParaRPr lang="en-GB" sz="2000" b="1" dirty="0">
              <a:solidFill>
                <a:schemeClr val="tx1"/>
              </a:solidFill>
              <a:latin typeface="Century Gothic" panose="020B0502020202020204" pitchFamily="34" charset="0"/>
            </a:endParaRPr>
          </a:p>
        </p:txBody>
      </p:sp>
      <p:sp>
        <p:nvSpPr>
          <p:cNvPr id="14" name="Shape 28">
            <a:extLst>
              <a:ext uri="{FF2B5EF4-FFF2-40B4-BE49-F238E27FC236}">
                <a16:creationId xmlns:a16="http://schemas.microsoft.com/office/drawing/2014/main" id="{4D4AAE04-8F1B-5F47-8C25-1A1366577B1A}"/>
              </a:ext>
            </a:extLst>
          </p:cNvPr>
          <p:cNvSpPr/>
          <p:nvPr/>
        </p:nvSpPr>
        <p:spPr>
          <a:xfrm flipV="1">
            <a:off x="395289" y="873125"/>
            <a:ext cx="8360046" cy="0"/>
          </a:xfrm>
          <a:prstGeom prst="line">
            <a:avLst/>
          </a:prstGeom>
          <a:ln w="12700">
            <a:solidFill>
              <a:srgbClr val="FFFFFF"/>
            </a:solidFill>
            <a:miter/>
          </a:ln>
        </p:spPr>
        <p:txBody>
          <a:bodyPr lIns="22860" rIns="22860" rtlCol="0"/>
          <a:lstStyle/>
          <a:p>
            <a:pPr rtl="0"/>
            <a:endParaRPr sz="450"/>
          </a:p>
        </p:txBody>
      </p:sp>
      <p:pic>
        <p:nvPicPr>
          <p:cNvPr id="15" name="Picture 14">
            <a:extLst>
              <a:ext uri="{FF2B5EF4-FFF2-40B4-BE49-F238E27FC236}">
                <a16:creationId xmlns:a16="http://schemas.microsoft.com/office/drawing/2014/main" id="{C1A1D4C7-A695-A44B-A9D6-F3A7F686AB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506" y="360916"/>
            <a:ext cx="1108359" cy="381966"/>
          </a:xfrm>
          <a:prstGeom prst="rect">
            <a:avLst/>
          </a:prstGeom>
        </p:spPr>
      </p:pic>
      <p:pic>
        <p:nvPicPr>
          <p:cNvPr id="16" name="Picture 15">
            <a:extLst>
              <a:ext uri="{FF2B5EF4-FFF2-40B4-BE49-F238E27FC236}">
                <a16:creationId xmlns:a16="http://schemas.microsoft.com/office/drawing/2014/main" id="{136FF382-EA6C-4E47-A45C-30CAB53ED6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369" y="360916"/>
            <a:ext cx="381966" cy="381966"/>
          </a:xfrm>
          <a:prstGeom prst="rect">
            <a:avLst/>
          </a:prstGeom>
        </p:spPr>
      </p:pic>
      <p:sp>
        <p:nvSpPr>
          <p:cNvPr id="21" name="Title 8">
            <a:extLst>
              <a:ext uri="{FF2B5EF4-FFF2-40B4-BE49-F238E27FC236}">
                <a16:creationId xmlns:a16="http://schemas.microsoft.com/office/drawing/2014/main" id="{404C95DB-395D-B540-B14F-A5565339A9F6}"/>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63899407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BABD416-6E4F-F34E-A48F-FC8549EF2E91}"/>
              </a:ext>
            </a:extLst>
          </p:cNvPr>
          <p:cNvSpPr txBox="1"/>
          <p:nvPr/>
        </p:nvSpPr>
        <p:spPr>
          <a:xfrm>
            <a:off x="376294" y="1309703"/>
            <a:ext cx="831844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3200" b="1" u="none" strike="noStrike" cap="none" spc="0" normalizeH="0">
                <a:ln>
                  <a:noFill/>
                </a:ln>
                <a:solidFill>
                  <a:schemeClr val="bg2"/>
                </a:solidFill>
                <a:effectLst/>
                <a:uFillTx/>
                <a:latin typeface="Century Gothic" panose="020B0502020202020204" pitchFamily="34" charset="0"/>
                <a:sym typeface="Calibri"/>
              </a:rPr>
              <a:t>Energie durch die Sonne auf dem Riff …</a:t>
            </a:r>
          </a:p>
        </p:txBody>
      </p:sp>
      <p:sp>
        <p:nvSpPr>
          <p:cNvPr id="10" name="TextBox 9">
            <a:extLst>
              <a:ext uri="{FF2B5EF4-FFF2-40B4-BE49-F238E27FC236}">
                <a16:creationId xmlns:a16="http://schemas.microsoft.com/office/drawing/2014/main" id="{C14625B9-C56A-BB40-BD60-65BF6679C4A0}"/>
              </a:ext>
            </a:extLst>
          </p:cNvPr>
          <p:cNvSpPr txBox="1"/>
          <p:nvPr/>
        </p:nvSpPr>
        <p:spPr>
          <a:xfrm>
            <a:off x="449262" y="2222500"/>
            <a:ext cx="8245476"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2400" b="1" u="none" strike="noStrike" cap="none" spc="0" normalizeH="0">
                <a:ln>
                  <a:noFill/>
                </a:ln>
                <a:solidFill>
                  <a:schemeClr val="bg2"/>
                </a:solidFill>
                <a:effectLst/>
                <a:uFillTx/>
                <a:latin typeface="Century Gothic" panose="020B0502020202020204" pitchFamily="34" charset="0"/>
                <a:sym typeface="Calibri"/>
              </a:rPr>
              <a:t>50% aller Fotosynthese findet im Ozean statt – und das sind nicht nur Pflanzen!</a:t>
            </a:r>
          </a:p>
        </p:txBody>
      </p:sp>
      <p:sp>
        <p:nvSpPr>
          <p:cNvPr id="11" name="Oval 10">
            <a:extLst>
              <a:ext uri="{FF2B5EF4-FFF2-40B4-BE49-F238E27FC236}">
                <a16:creationId xmlns:a16="http://schemas.microsoft.com/office/drawing/2014/main" id="{D7BD67EB-60FD-2543-B669-99746557E9CC}"/>
              </a:ext>
            </a:extLst>
          </p:cNvPr>
          <p:cNvSpPr/>
          <p:nvPr/>
        </p:nvSpPr>
        <p:spPr>
          <a:xfrm>
            <a:off x="446127" y="3251197"/>
            <a:ext cx="1403684" cy="1403684"/>
          </a:xfrm>
          <a:prstGeom prst="ellipse">
            <a:avLst/>
          </a:prstGeom>
          <a:blipFill>
            <a:blip r:embed="rId2"/>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464646"/>
              </a:solidFill>
              <a:effectLst/>
              <a:uFillTx/>
              <a:latin typeface="+mj-lt"/>
              <a:ea typeface="+mj-ea"/>
              <a:cs typeface="+mj-cs"/>
              <a:sym typeface="Calibri"/>
            </a:endParaRPr>
          </a:p>
        </p:txBody>
      </p:sp>
      <p:sp>
        <p:nvSpPr>
          <p:cNvPr id="12" name="Oval 11">
            <a:extLst>
              <a:ext uri="{FF2B5EF4-FFF2-40B4-BE49-F238E27FC236}">
                <a16:creationId xmlns:a16="http://schemas.microsoft.com/office/drawing/2014/main" id="{85F78AA7-70CC-E44A-8E47-4C778A5DBD2A}"/>
              </a:ext>
            </a:extLst>
          </p:cNvPr>
          <p:cNvSpPr/>
          <p:nvPr/>
        </p:nvSpPr>
        <p:spPr>
          <a:xfrm>
            <a:off x="2151275" y="3281787"/>
            <a:ext cx="1403684" cy="1403684"/>
          </a:xfrm>
          <a:prstGeom prst="ellipse">
            <a:avLst/>
          </a:prstGeom>
          <a:blipFill>
            <a:blip r:embed="rId3"/>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464646"/>
              </a:solidFill>
              <a:effectLst/>
              <a:uFillTx/>
              <a:latin typeface="+mj-lt"/>
              <a:ea typeface="+mj-ea"/>
              <a:cs typeface="+mj-cs"/>
              <a:sym typeface="Calibri"/>
            </a:endParaRPr>
          </a:p>
        </p:txBody>
      </p:sp>
      <p:sp>
        <p:nvSpPr>
          <p:cNvPr id="13" name="Oval 12">
            <a:extLst>
              <a:ext uri="{FF2B5EF4-FFF2-40B4-BE49-F238E27FC236}">
                <a16:creationId xmlns:a16="http://schemas.microsoft.com/office/drawing/2014/main" id="{8938FDBB-224D-6C42-8E55-E8E7EA8E1A5A}"/>
              </a:ext>
            </a:extLst>
          </p:cNvPr>
          <p:cNvSpPr/>
          <p:nvPr/>
        </p:nvSpPr>
        <p:spPr>
          <a:xfrm>
            <a:off x="3854790" y="3299561"/>
            <a:ext cx="1403684" cy="1403684"/>
          </a:xfrm>
          <a:prstGeom prst="ellipse">
            <a:avLst/>
          </a:prstGeom>
          <a:blipFill>
            <a:blip r:embed="rId4"/>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464646"/>
              </a:solidFill>
              <a:effectLst/>
              <a:uFillTx/>
              <a:latin typeface="+mj-lt"/>
              <a:ea typeface="+mj-ea"/>
              <a:cs typeface="+mj-cs"/>
              <a:sym typeface="Calibri"/>
            </a:endParaRPr>
          </a:p>
        </p:txBody>
      </p:sp>
      <p:sp>
        <p:nvSpPr>
          <p:cNvPr id="20" name="Oval 19">
            <a:extLst>
              <a:ext uri="{FF2B5EF4-FFF2-40B4-BE49-F238E27FC236}">
                <a16:creationId xmlns:a16="http://schemas.microsoft.com/office/drawing/2014/main" id="{BACB452E-AC0F-6441-9A77-2B31FF169CFA}"/>
              </a:ext>
            </a:extLst>
          </p:cNvPr>
          <p:cNvSpPr/>
          <p:nvPr/>
        </p:nvSpPr>
        <p:spPr>
          <a:xfrm>
            <a:off x="5571879" y="3314292"/>
            <a:ext cx="1403684" cy="1403684"/>
          </a:xfrm>
          <a:prstGeom prst="ellipse">
            <a:avLst/>
          </a:prstGeom>
          <a:blipFill>
            <a:blip r:embed="rId5"/>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464646"/>
              </a:solidFill>
              <a:effectLst/>
              <a:uFillTx/>
              <a:latin typeface="+mj-lt"/>
              <a:ea typeface="+mj-ea"/>
              <a:cs typeface="+mj-cs"/>
              <a:sym typeface="Calibri"/>
            </a:endParaRPr>
          </a:p>
        </p:txBody>
      </p:sp>
      <p:sp>
        <p:nvSpPr>
          <p:cNvPr id="21" name="Oval 20">
            <a:extLst>
              <a:ext uri="{FF2B5EF4-FFF2-40B4-BE49-F238E27FC236}">
                <a16:creationId xmlns:a16="http://schemas.microsoft.com/office/drawing/2014/main" id="{F40F8BD6-99EC-C844-913A-A840C0314642}"/>
              </a:ext>
            </a:extLst>
          </p:cNvPr>
          <p:cNvSpPr/>
          <p:nvPr/>
        </p:nvSpPr>
        <p:spPr>
          <a:xfrm>
            <a:off x="7291054" y="3299561"/>
            <a:ext cx="1403684" cy="1403684"/>
          </a:xfrm>
          <a:prstGeom prst="ellipse">
            <a:avLst/>
          </a:prstGeom>
          <a:blipFill>
            <a:blip r:embed="rId6"/>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464646"/>
              </a:solidFill>
              <a:effectLst/>
              <a:uFillTx/>
              <a:latin typeface="+mj-lt"/>
              <a:ea typeface="+mj-ea"/>
              <a:cs typeface="+mj-cs"/>
              <a:sym typeface="Calibri"/>
            </a:endParaRPr>
          </a:p>
        </p:txBody>
      </p:sp>
      <p:sp>
        <p:nvSpPr>
          <p:cNvPr id="22" name="TextBox 21">
            <a:extLst>
              <a:ext uri="{FF2B5EF4-FFF2-40B4-BE49-F238E27FC236}">
                <a16:creationId xmlns:a16="http://schemas.microsoft.com/office/drawing/2014/main" id="{88276445-68B4-2F42-BDC4-FBC2709D85B4}"/>
              </a:ext>
            </a:extLst>
          </p:cNvPr>
          <p:cNvSpPr txBox="1"/>
          <p:nvPr/>
        </p:nvSpPr>
        <p:spPr>
          <a:xfrm>
            <a:off x="373979" y="4717976"/>
            <a:ext cx="1547979"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600" b="1" u="none" strike="noStrike" cap="none" spc="0" normalizeH="0">
                <a:ln>
                  <a:noFill/>
                </a:ln>
                <a:solidFill>
                  <a:schemeClr val="bg2"/>
                </a:solidFill>
                <a:effectLst/>
                <a:uFillTx/>
                <a:latin typeface="Century Gothic" panose="020B0502020202020204" pitchFamily="34" charset="0"/>
                <a:sym typeface="Calibri"/>
              </a:rPr>
              <a:t>Zooxanthellen</a:t>
            </a:r>
          </a:p>
          <a:p>
            <a:pPr marL="0" marR="0" indent="0" algn="ctr" defTabSz="457200" rtl="0" fontAlgn="auto" latinLnBrk="0" hangingPunct="0">
              <a:lnSpc>
                <a:spcPct val="100000"/>
              </a:lnSpc>
              <a:spcBef>
                <a:spcPts val="0"/>
              </a:spcBef>
              <a:spcAft>
                <a:spcPts val="0"/>
              </a:spcAft>
              <a:buClrTx/>
              <a:buSzTx/>
              <a:buFontTx/>
              <a:buNone/>
              <a:tabLst/>
            </a:pPr>
            <a:r>
              <a:rPr lang="de-DE" sz="1600" b="1">
                <a:solidFill>
                  <a:schemeClr val="bg2"/>
                </a:solidFill>
                <a:latin typeface="Century Gothic" panose="020B0502020202020204" pitchFamily="34" charset="0"/>
              </a:rPr>
              <a:t>(Algen)</a:t>
            </a:r>
            <a:endParaRPr kumimoji="0" lang="en-US" sz="1600" b="1" u="none" strike="noStrike" cap="none" spc="0" normalizeH="0" baseline="0" dirty="0">
              <a:ln>
                <a:noFill/>
              </a:ln>
              <a:solidFill>
                <a:schemeClr val="bg2"/>
              </a:solidFill>
              <a:effectLst/>
              <a:uFillTx/>
              <a:latin typeface="Century Gothic" panose="020B0502020202020204" pitchFamily="34" charset="0"/>
              <a:sym typeface="Calibri"/>
            </a:endParaRPr>
          </a:p>
        </p:txBody>
      </p:sp>
      <p:sp>
        <p:nvSpPr>
          <p:cNvPr id="23" name="TextBox 22">
            <a:extLst>
              <a:ext uri="{FF2B5EF4-FFF2-40B4-BE49-F238E27FC236}">
                <a16:creationId xmlns:a16="http://schemas.microsoft.com/office/drawing/2014/main" id="{08FB68F5-1259-C046-9B3C-8B2B682B3564}"/>
              </a:ext>
            </a:extLst>
          </p:cNvPr>
          <p:cNvSpPr txBox="1"/>
          <p:nvPr/>
        </p:nvSpPr>
        <p:spPr>
          <a:xfrm>
            <a:off x="1849811" y="4740062"/>
            <a:ext cx="2004979"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600" b="1" u="none" strike="noStrike" cap="none" spc="0" normalizeH="0" dirty="0">
                <a:ln>
                  <a:noFill/>
                </a:ln>
                <a:solidFill>
                  <a:schemeClr val="bg2"/>
                </a:solidFill>
                <a:effectLst/>
                <a:uFillTx/>
                <a:latin typeface="Century Gothic" panose="020B0502020202020204" pitchFamily="34" charset="0"/>
                <a:sym typeface="Calibri"/>
              </a:rPr>
              <a:t>Blaugrüne Algen (Bakterien)</a:t>
            </a:r>
          </a:p>
        </p:txBody>
      </p:sp>
      <p:sp>
        <p:nvSpPr>
          <p:cNvPr id="24" name="TextBox 23">
            <a:extLst>
              <a:ext uri="{FF2B5EF4-FFF2-40B4-BE49-F238E27FC236}">
                <a16:creationId xmlns:a16="http://schemas.microsoft.com/office/drawing/2014/main" id="{4677B3E3-407A-4A4E-8A39-AA4F9712E6E5}"/>
              </a:ext>
            </a:extLst>
          </p:cNvPr>
          <p:cNvSpPr txBox="1"/>
          <p:nvPr/>
        </p:nvSpPr>
        <p:spPr>
          <a:xfrm>
            <a:off x="3659963" y="4746779"/>
            <a:ext cx="1793337"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600" b="1" u="none" strike="noStrike" cap="none" spc="0" normalizeH="0">
                <a:ln>
                  <a:noFill/>
                </a:ln>
                <a:solidFill>
                  <a:schemeClr val="bg2"/>
                </a:solidFill>
                <a:effectLst/>
                <a:uFillTx/>
                <a:latin typeface="Century Gothic" panose="020B0502020202020204" pitchFamily="34" charset="0"/>
                <a:sym typeface="Calibri"/>
              </a:rPr>
              <a:t>Plankton </a:t>
            </a:r>
          </a:p>
          <a:p>
            <a:pPr marL="0" marR="0" indent="0" algn="ctr" defTabSz="457200" rtl="0" fontAlgn="auto" latinLnBrk="0" hangingPunct="0">
              <a:lnSpc>
                <a:spcPct val="100000"/>
              </a:lnSpc>
              <a:spcBef>
                <a:spcPts val="0"/>
              </a:spcBef>
              <a:spcAft>
                <a:spcPts val="0"/>
              </a:spcAft>
              <a:buClrTx/>
              <a:buSzTx/>
              <a:buFontTx/>
              <a:buNone/>
              <a:tabLst/>
            </a:pPr>
            <a:r>
              <a:rPr lang="de-DE" sz="1600" b="1" u="none" strike="noStrike" cap="none" spc="0" normalizeH="0">
                <a:ln>
                  <a:noFill/>
                </a:ln>
                <a:solidFill>
                  <a:schemeClr val="bg2"/>
                </a:solidFill>
                <a:effectLst/>
                <a:uFillTx/>
                <a:latin typeface="Century Gothic" panose="020B0502020202020204" pitchFamily="34" charset="0"/>
                <a:sym typeface="Calibri"/>
              </a:rPr>
              <a:t>(Algen)</a:t>
            </a:r>
          </a:p>
        </p:txBody>
      </p:sp>
      <p:sp>
        <p:nvSpPr>
          <p:cNvPr id="25" name="TextBox 24">
            <a:extLst>
              <a:ext uri="{FF2B5EF4-FFF2-40B4-BE49-F238E27FC236}">
                <a16:creationId xmlns:a16="http://schemas.microsoft.com/office/drawing/2014/main" id="{D4C6FEFB-92D4-544F-9BCB-B52EDC69EFEA}"/>
              </a:ext>
            </a:extLst>
          </p:cNvPr>
          <p:cNvSpPr txBox="1"/>
          <p:nvPr/>
        </p:nvSpPr>
        <p:spPr>
          <a:xfrm>
            <a:off x="5366345" y="4746779"/>
            <a:ext cx="1793337"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600" b="1" u="none" strike="noStrike" cap="none" spc="0" normalizeH="0">
                <a:ln>
                  <a:noFill/>
                </a:ln>
                <a:solidFill>
                  <a:schemeClr val="bg2"/>
                </a:solidFill>
                <a:effectLst/>
                <a:uFillTx/>
                <a:latin typeface="Century Gothic" panose="020B0502020202020204" pitchFamily="34" charset="0"/>
                <a:sym typeface="Calibri"/>
              </a:rPr>
              <a:t>Seegras</a:t>
            </a:r>
          </a:p>
          <a:p>
            <a:pPr marL="0" marR="0" indent="0" algn="ctr" defTabSz="457200" rtl="0" fontAlgn="auto" latinLnBrk="0" hangingPunct="0">
              <a:lnSpc>
                <a:spcPct val="100000"/>
              </a:lnSpc>
              <a:spcBef>
                <a:spcPts val="0"/>
              </a:spcBef>
              <a:spcAft>
                <a:spcPts val="0"/>
              </a:spcAft>
              <a:buClrTx/>
              <a:buSzTx/>
              <a:buFontTx/>
              <a:buNone/>
              <a:tabLst/>
            </a:pPr>
            <a:r>
              <a:rPr lang="de-DE" sz="1600" b="1">
                <a:solidFill>
                  <a:schemeClr val="bg2"/>
                </a:solidFill>
                <a:latin typeface="Century Gothic" panose="020B0502020202020204" pitchFamily="34" charset="0"/>
              </a:rPr>
              <a:t>(Pflanze)</a:t>
            </a:r>
          </a:p>
          <a:p>
            <a:pPr marL="0" marR="0" indent="0" algn="ctr" defTabSz="457200" rtl="0" fontAlgn="auto" latinLnBrk="0" hangingPunct="0">
              <a:lnSpc>
                <a:spcPct val="100000"/>
              </a:lnSpc>
              <a:spcBef>
                <a:spcPts val="0"/>
              </a:spcBef>
              <a:spcAft>
                <a:spcPts val="0"/>
              </a:spcAft>
              <a:buClrTx/>
              <a:buSzTx/>
              <a:buFontTx/>
              <a:buNone/>
              <a:tabLst/>
            </a:pPr>
            <a:endParaRPr kumimoji="0" lang="en-US" sz="1600" b="1" u="none" strike="noStrike" cap="none" spc="0" normalizeH="0" baseline="0" dirty="0">
              <a:ln>
                <a:noFill/>
              </a:ln>
              <a:solidFill>
                <a:schemeClr val="bg2"/>
              </a:solidFill>
              <a:effectLst/>
              <a:uFillTx/>
              <a:latin typeface="Century Gothic" panose="020B0502020202020204" pitchFamily="34" charset="0"/>
              <a:sym typeface="Calibri"/>
            </a:endParaRPr>
          </a:p>
        </p:txBody>
      </p:sp>
      <p:sp>
        <p:nvSpPr>
          <p:cNvPr id="26" name="TextBox 25">
            <a:extLst>
              <a:ext uri="{FF2B5EF4-FFF2-40B4-BE49-F238E27FC236}">
                <a16:creationId xmlns:a16="http://schemas.microsoft.com/office/drawing/2014/main" id="{705F713B-6931-5F4D-B480-9912B2F58D45}"/>
              </a:ext>
            </a:extLst>
          </p:cNvPr>
          <p:cNvSpPr txBox="1"/>
          <p:nvPr/>
        </p:nvSpPr>
        <p:spPr>
          <a:xfrm>
            <a:off x="7096227" y="4746779"/>
            <a:ext cx="1793337"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de-DE" sz="1600" b="1" u="none" strike="noStrike" cap="none" spc="0" normalizeH="0">
                <a:ln>
                  <a:noFill/>
                </a:ln>
                <a:solidFill>
                  <a:schemeClr val="bg2"/>
                </a:solidFill>
                <a:effectLst/>
                <a:uFillTx/>
                <a:latin typeface="Century Gothic" panose="020B0502020202020204" pitchFamily="34" charset="0"/>
                <a:sym typeface="Calibri"/>
              </a:rPr>
              <a:t>Seetang</a:t>
            </a:r>
          </a:p>
          <a:p>
            <a:pPr marL="0" marR="0" indent="0" algn="ctr" defTabSz="457200" rtl="0" fontAlgn="auto" latinLnBrk="0" hangingPunct="0">
              <a:lnSpc>
                <a:spcPct val="100000"/>
              </a:lnSpc>
              <a:spcBef>
                <a:spcPts val="0"/>
              </a:spcBef>
              <a:spcAft>
                <a:spcPts val="0"/>
              </a:spcAft>
              <a:buClrTx/>
              <a:buSzTx/>
              <a:buFontTx/>
              <a:buNone/>
              <a:tabLst/>
            </a:pPr>
            <a:r>
              <a:rPr lang="de-DE" sz="1600" b="1">
                <a:solidFill>
                  <a:schemeClr val="bg2"/>
                </a:solidFill>
                <a:latin typeface="Century Gothic" panose="020B0502020202020204" pitchFamily="34" charset="0"/>
              </a:rPr>
              <a:t>(Algen)</a:t>
            </a:r>
          </a:p>
          <a:p>
            <a:pPr marL="0" marR="0" indent="0" algn="ctr" defTabSz="457200" rtl="0" fontAlgn="auto" latinLnBrk="0" hangingPunct="0">
              <a:lnSpc>
                <a:spcPct val="100000"/>
              </a:lnSpc>
              <a:spcBef>
                <a:spcPts val="0"/>
              </a:spcBef>
              <a:spcAft>
                <a:spcPts val="0"/>
              </a:spcAft>
              <a:buClrTx/>
              <a:buSzTx/>
              <a:buFontTx/>
              <a:buNone/>
              <a:tabLst/>
            </a:pPr>
            <a:endParaRPr kumimoji="0" lang="en-US" sz="1600" b="1" u="none" strike="noStrike" cap="none" spc="0" normalizeH="0" baseline="0" dirty="0">
              <a:ln>
                <a:noFill/>
              </a:ln>
              <a:solidFill>
                <a:schemeClr val="bg2"/>
              </a:solidFill>
              <a:effectLst/>
              <a:uFillTx/>
              <a:latin typeface="Century Gothic" panose="020B0502020202020204" pitchFamily="34" charset="0"/>
              <a:sym typeface="Calibri"/>
            </a:endParaRPr>
          </a:p>
        </p:txBody>
      </p:sp>
      <p:sp>
        <p:nvSpPr>
          <p:cNvPr id="27" name="Title 8">
            <a:extLst>
              <a:ext uri="{FF2B5EF4-FFF2-40B4-BE49-F238E27FC236}">
                <a16:creationId xmlns:a16="http://schemas.microsoft.com/office/drawing/2014/main" id="{839B97ED-F010-444D-894E-D6012982C948}"/>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35395975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210">
            <a:extLst>
              <a:ext uri="{FF2B5EF4-FFF2-40B4-BE49-F238E27FC236}">
                <a16:creationId xmlns:a16="http://schemas.microsoft.com/office/drawing/2014/main" id="{414BD201-291E-0440-A3A0-B241A5A742CF}"/>
              </a:ext>
            </a:extLst>
          </p:cNvPr>
          <p:cNvSpPr/>
          <p:nvPr/>
        </p:nvSpPr>
        <p:spPr>
          <a:xfrm>
            <a:off x="1002716" y="1894476"/>
            <a:ext cx="1596105" cy="1596105"/>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100" dirty="0"/>
          </a:p>
        </p:txBody>
      </p:sp>
      <p:sp>
        <p:nvSpPr>
          <p:cNvPr id="17" name="Shape 211" descr="Textfeld 23">
            <a:extLst>
              <a:ext uri="{FF2B5EF4-FFF2-40B4-BE49-F238E27FC236}">
                <a16:creationId xmlns:a16="http://schemas.microsoft.com/office/drawing/2014/main" id="{9AF6A042-D20C-7D43-961F-90EE5132AF26}"/>
              </a:ext>
            </a:extLst>
          </p:cNvPr>
          <p:cNvSpPr/>
          <p:nvPr/>
        </p:nvSpPr>
        <p:spPr>
          <a:xfrm>
            <a:off x="1039727" y="1930881"/>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r>
              <a:rPr lang="de-DE" sz="1600" dirty="0">
                <a:solidFill>
                  <a:schemeClr val="bg2"/>
                </a:solidFill>
              </a:rPr>
              <a:t>Fleischfresser (Karnivore)</a:t>
            </a:r>
          </a:p>
        </p:txBody>
      </p:sp>
      <p:sp>
        <p:nvSpPr>
          <p:cNvPr id="18" name="Shape 210">
            <a:extLst>
              <a:ext uri="{FF2B5EF4-FFF2-40B4-BE49-F238E27FC236}">
                <a16:creationId xmlns:a16="http://schemas.microsoft.com/office/drawing/2014/main" id="{7AC5395C-B19D-0A44-A0E1-5BE4AB19003D}"/>
              </a:ext>
            </a:extLst>
          </p:cNvPr>
          <p:cNvSpPr/>
          <p:nvPr/>
        </p:nvSpPr>
        <p:spPr>
          <a:xfrm flipH="1">
            <a:off x="3325732" y="2006702"/>
            <a:ext cx="1596105" cy="1596105"/>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2400" dirty="0"/>
          </a:p>
        </p:txBody>
      </p:sp>
      <p:sp>
        <p:nvSpPr>
          <p:cNvPr id="27" name="Shape 210">
            <a:extLst>
              <a:ext uri="{FF2B5EF4-FFF2-40B4-BE49-F238E27FC236}">
                <a16:creationId xmlns:a16="http://schemas.microsoft.com/office/drawing/2014/main" id="{6DE5DF53-C752-3743-85A8-F162DB905EFB}"/>
              </a:ext>
            </a:extLst>
          </p:cNvPr>
          <p:cNvSpPr/>
          <p:nvPr/>
        </p:nvSpPr>
        <p:spPr>
          <a:xfrm>
            <a:off x="376295" y="3526986"/>
            <a:ext cx="1596105" cy="1596105"/>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100" dirty="0"/>
          </a:p>
        </p:txBody>
      </p:sp>
      <p:sp>
        <p:nvSpPr>
          <p:cNvPr id="28" name="Shape 211" descr="Textfeld 23">
            <a:extLst>
              <a:ext uri="{FF2B5EF4-FFF2-40B4-BE49-F238E27FC236}">
                <a16:creationId xmlns:a16="http://schemas.microsoft.com/office/drawing/2014/main" id="{EAE2D874-14AC-C945-BA38-5424C9BDA78E}"/>
              </a:ext>
            </a:extLst>
          </p:cNvPr>
          <p:cNvSpPr/>
          <p:nvPr/>
        </p:nvSpPr>
        <p:spPr>
          <a:xfrm>
            <a:off x="413306" y="3563391"/>
            <a:ext cx="1522083"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r>
              <a:rPr lang="de-DE" sz="1600" dirty="0">
                <a:solidFill>
                  <a:schemeClr val="bg2"/>
                </a:solidFill>
              </a:rPr>
              <a:t>Produzent</a:t>
            </a:r>
          </a:p>
        </p:txBody>
      </p:sp>
      <p:sp>
        <p:nvSpPr>
          <p:cNvPr id="29" name="Shape 210">
            <a:extLst>
              <a:ext uri="{FF2B5EF4-FFF2-40B4-BE49-F238E27FC236}">
                <a16:creationId xmlns:a16="http://schemas.microsoft.com/office/drawing/2014/main" id="{C19DD487-D59F-D640-BC17-98C24D7ADBE3}"/>
              </a:ext>
            </a:extLst>
          </p:cNvPr>
          <p:cNvSpPr/>
          <p:nvPr/>
        </p:nvSpPr>
        <p:spPr>
          <a:xfrm flipH="1">
            <a:off x="6917654" y="4007799"/>
            <a:ext cx="1596105" cy="1596105"/>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100" dirty="0"/>
          </a:p>
        </p:txBody>
      </p:sp>
      <p:sp>
        <p:nvSpPr>
          <p:cNvPr id="30" name="Shape 210">
            <a:extLst>
              <a:ext uri="{FF2B5EF4-FFF2-40B4-BE49-F238E27FC236}">
                <a16:creationId xmlns:a16="http://schemas.microsoft.com/office/drawing/2014/main" id="{721D0458-A30E-C740-8940-7C033987708D}"/>
              </a:ext>
            </a:extLst>
          </p:cNvPr>
          <p:cNvSpPr/>
          <p:nvPr/>
        </p:nvSpPr>
        <p:spPr>
          <a:xfrm flipH="1">
            <a:off x="2341064" y="4520808"/>
            <a:ext cx="1596105" cy="1596105"/>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800" dirty="0"/>
          </a:p>
        </p:txBody>
      </p:sp>
      <p:sp>
        <p:nvSpPr>
          <p:cNvPr id="32" name="Shape 210">
            <a:extLst>
              <a:ext uri="{FF2B5EF4-FFF2-40B4-BE49-F238E27FC236}">
                <a16:creationId xmlns:a16="http://schemas.microsoft.com/office/drawing/2014/main" id="{7373FFBA-1BBA-6D48-8AE4-FC627936F8B5}"/>
              </a:ext>
            </a:extLst>
          </p:cNvPr>
          <p:cNvSpPr/>
          <p:nvPr/>
        </p:nvSpPr>
        <p:spPr>
          <a:xfrm>
            <a:off x="4570580" y="5087531"/>
            <a:ext cx="1596105" cy="1596105"/>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2400" dirty="0"/>
          </a:p>
        </p:txBody>
      </p:sp>
      <p:sp>
        <p:nvSpPr>
          <p:cNvPr id="33" name="Shape 211" descr="Textfeld 23">
            <a:extLst>
              <a:ext uri="{FF2B5EF4-FFF2-40B4-BE49-F238E27FC236}">
                <a16:creationId xmlns:a16="http://schemas.microsoft.com/office/drawing/2014/main" id="{18B90E83-EB34-C943-9D10-5FD33C2C4DFF}"/>
              </a:ext>
            </a:extLst>
          </p:cNvPr>
          <p:cNvSpPr/>
          <p:nvPr/>
        </p:nvSpPr>
        <p:spPr>
          <a:xfrm>
            <a:off x="4607591" y="5123936"/>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r>
              <a:rPr lang="de-DE" sz="1600" dirty="0">
                <a:solidFill>
                  <a:schemeClr val="bg2"/>
                </a:solidFill>
              </a:rPr>
              <a:t>Beute</a:t>
            </a:r>
          </a:p>
        </p:txBody>
      </p:sp>
      <p:sp>
        <p:nvSpPr>
          <p:cNvPr id="35" name="Shape 210">
            <a:extLst>
              <a:ext uri="{FF2B5EF4-FFF2-40B4-BE49-F238E27FC236}">
                <a16:creationId xmlns:a16="http://schemas.microsoft.com/office/drawing/2014/main" id="{F10F4088-A509-4542-97AF-402CD5784C8D}"/>
              </a:ext>
            </a:extLst>
          </p:cNvPr>
          <p:cNvSpPr/>
          <p:nvPr/>
        </p:nvSpPr>
        <p:spPr>
          <a:xfrm>
            <a:off x="4825834" y="3352243"/>
            <a:ext cx="1596105" cy="1596105"/>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800" dirty="0"/>
          </a:p>
        </p:txBody>
      </p:sp>
      <p:sp>
        <p:nvSpPr>
          <p:cNvPr id="36" name="Shape 211" descr="Textfeld 23">
            <a:extLst>
              <a:ext uri="{FF2B5EF4-FFF2-40B4-BE49-F238E27FC236}">
                <a16:creationId xmlns:a16="http://schemas.microsoft.com/office/drawing/2014/main" id="{C2C0E59F-623E-1845-BCE7-22CB65EDF7D7}"/>
              </a:ext>
            </a:extLst>
          </p:cNvPr>
          <p:cNvSpPr/>
          <p:nvPr/>
        </p:nvSpPr>
        <p:spPr>
          <a:xfrm>
            <a:off x="4862845" y="3388648"/>
            <a:ext cx="1522083"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r>
              <a:rPr lang="de-DE" sz="1600" dirty="0">
                <a:solidFill>
                  <a:schemeClr val="bg2"/>
                </a:solidFill>
              </a:rPr>
              <a:t>Nahrungskette</a:t>
            </a:r>
          </a:p>
        </p:txBody>
      </p:sp>
      <p:sp>
        <p:nvSpPr>
          <p:cNvPr id="37" name="Shape 210">
            <a:extLst>
              <a:ext uri="{FF2B5EF4-FFF2-40B4-BE49-F238E27FC236}">
                <a16:creationId xmlns:a16="http://schemas.microsoft.com/office/drawing/2014/main" id="{DAC8DE82-B018-8F4F-81AF-9D4AC401C20C}"/>
              </a:ext>
            </a:extLst>
          </p:cNvPr>
          <p:cNvSpPr/>
          <p:nvPr/>
        </p:nvSpPr>
        <p:spPr>
          <a:xfrm flipH="1">
            <a:off x="6338222" y="1643912"/>
            <a:ext cx="1596105" cy="1596105"/>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rtlCol="0" anchor="ctr">
            <a:noAutofit/>
          </a:bodyPr>
          <a:lstStyle/>
          <a:p>
            <a:pPr algn="ctr" defTabSz="292100" rtl="0">
              <a:defRPr sz="2200">
                <a:solidFill>
                  <a:srgbClr val="FFFFFF"/>
                </a:solidFill>
                <a:latin typeface="Helvetica Neue Medium"/>
                <a:ea typeface="Helvetica Neue Medium"/>
                <a:cs typeface="Helvetica Neue Medium"/>
                <a:sym typeface="Helvetica Neue Medium"/>
              </a:defRPr>
            </a:pPr>
            <a:endParaRPr sz="1100" dirty="0"/>
          </a:p>
        </p:txBody>
      </p:sp>
      <p:sp>
        <p:nvSpPr>
          <p:cNvPr id="38" name="Shape 211" descr="Textfeld 23">
            <a:extLst>
              <a:ext uri="{FF2B5EF4-FFF2-40B4-BE49-F238E27FC236}">
                <a16:creationId xmlns:a16="http://schemas.microsoft.com/office/drawing/2014/main" id="{38CD1D48-C717-FC46-86BD-9DEC01910B2D}"/>
              </a:ext>
            </a:extLst>
          </p:cNvPr>
          <p:cNvSpPr/>
          <p:nvPr/>
        </p:nvSpPr>
        <p:spPr>
          <a:xfrm>
            <a:off x="6375233" y="168031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r>
              <a:rPr lang="de-DE" sz="1600">
                <a:solidFill>
                  <a:schemeClr val="bg2"/>
                </a:solidFill>
              </a:rPr>
              <a:t>Pflanzenfresser (Herbivore)</a:t>
            </a:r>
          </a:p>
        </p:txBody>
      </p:sp>
      <p:sp>
        <p:nvSpPr>
          <p:cNvPr id="39" name="Shape 211" descr="Textfeld 23">
            <a:extLst>
              <a:ext uri="{FF2B5EF4-FFF2-40B4-BE49-F238E27FC236}">
                <a16:creationId xmlns:a16="http://schemas.microsoft.com/office/drawing/2014/main" id="{2A515EDF-B3E4-9E43-A150-2FF169DB9BD2}"/>
              </a:ext>
            </a:extLst>
          </p:cNvPr>
          <p:cNvSpPr/>
          <p:nvPr/>
        </p:nvSpPr>
        <p:spPr>
          <a:xfrm>
            <a:off x="3362743" y="204310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r>
              <a:rPr lang="de-DE" sz="1600" dirty="0">
                <a:solidFill>
                  <a:schemeClr val="bg2"/>
                </a:solidFill>
              </a:rPr>
              <a:t>Konsument</a:t>
            </a:r>
          </a:p>
        </p:txBody>
      </p:sp>
      <p:sp>
        <p:nvSpPr>
          <p:cNvPr id="40" name="Shape 211" descr="Textfeld 23">
            <a:extLst>
              <a:ext uri="{FF2B5EF4-FFF2-40B4-BE49-F238E27FC236}">
                <a16:creationId xmlns:a16="http://schemas.microsoft.com/office/drawing/2014/main" id="{F9C062E5-3B4D-5543-B5DA-3FE1F24EDDA3}"/>
              </a:ext>
            </a:extLst>
          </p:cNvPr>
          <p:cNvSpPr/>
          <p:nvPr/>
        </p:nvSpPr>
        <p:spPr>
          <a:xfrm>
            <a:off x="6954665" y="4044204"/>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r>
              <a:rPr lang="de-DE" sz="1600">
                <a:solidFill>
                  <a:schemeClr val="bg2"/>
                </a:solidFill>
              </a:rPr>
              <a:t>Nahrungsnetz</a:t>
            </a:r>
          </a:p>
        </p:txBody>
      </p:sp>
      <p:sp>
        <p:nvSpPr>
          <p:cNvPr id="41" name="Shape 211" descr="Textfeld 23">
            <a:extLst>
              <a:ext uri="{FF2B5EF4-FFF2-40B4-BE49-F238E27FC236}">
                <a16:creationId xmlns:a16="http://schemas.microsoft.com/office/drawing/2014/main" id="{9A118D67-6A95-2D41-B2CA-E70DB8F4046D}"/>
              </a:ext>
            </a:extLst>
          </p:cNvPr>
          <p:cNvSpPr/>
          <p:nvPr/>
        </p:nvSpPr>
        <p:spPr>
          <a:xfrm>
            <a:off x="2378075" y="4557213"/>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r>
              <a:rPr lang="de-DE" sz="1600" dirty="0">
                <a:solidFill>
                  <a:schemeClr val="bg2"/>
                </a:solidFill>
              </a:rPr>
              <a:t>Räuber</a:t>
            </a:r>
          </a:p>
        </p:txBody>
      </p:sp>
      <p:sp>
        <p:nvSpPr>
          <p:cNvPr id="42" name="TextBox 41">
            <a:extLst>
              <a:ext uri="{FF2B5EF4-FFF2-40B4-BE49-F238E27FC236}">
                <a16:creationId xmlns:a16="http://schemas.microsoft.com/office/drawing/2014/main" id="{D8E7AD73-A369-3A45-9D99-E3CA95FA8ED4}"/>
              </a:ext>
            </a:extLst>
          </p:cNvPr>
          <p:cNvSpPr txBox="1"/>
          <p:nvPr/>
        </p:nvSpPr>
        <p:spPr>
          <a:xfrm>
            <a:off x="376295" y="1309703"/>
            <a:ext cx="4545542"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de-DE" sz="3200" b="1" u="none" strike="noStrike" cap="none" spc="0" normalizeH="0" dirty="0">
                <a:ln>
                  <a:noFill/>
                </a:ln>
                <a:solidFill>
                  <a:schemeClr val="bg2"/>
                </a:solidFill>
                <a:effectLst/>
                <a:uFillTx/>
                <a:latin typeface="Century Gothic" panose="020B0502020202020204" pitchFamily="34" charset="0"/>
                <a:sym typeface="Calibri"/>
              </a:rPr>
              <a:t>Wichtige Begriffe</a:t>
            </a:r>
          </a:p>
        </p:txBody>
      </p:sp>
      <p:sp>
        <p:nvSpPr>
          <p:cNvPr id="44" name="Title 8">
            <a:extLst>
              <a:ext uri="{FF2B5EF4-FFF2-40B4-BE49-F238E27FC236}">
                <a16:creationId xmlns:a16="http://schemas.microsoft.com/office/drawing/2014/main" id="{BDF841A5-AD9D-6044-8B09-57360ACB6D0A}"/>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394016582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211" descr="Textfeld 23">
            <a:extLst>
              <a:ext uri="{FF2B5EF4-FFF2-40B4-BE49-F238E27FC236}">
                <a16:creationId xmlns:a16="http://schemas.microsoft.com/office/drawing/2014/main" id="{7C2D16C0-CF53-5446-BF8C-F240B8EB3650}"/>
              </a:ext>
            </a:extLst>
          </p:cNvPr>
          <p:cNvSpPr/>
          <p:nvPr/>
        </p:nvSpPr>
        <p:spPr>
          <a:xfrm>
            <a:off x="6375233" y="168031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sp>
        <p:nvSpPr>
          <p:cNvPr id="21" name="TextBox 20">
            <a:extLst>
              <a:ext uri="{FF2B5EF4-FFF2-40B4-BE49-F238E27FC236}">
                <a16:creationId xmlns:a16="http://schemas.microsoft.com/office/drawing/2014/main" id="{5DD9B259-06C4-2C42-A7A6-58277934DDF6}"/>
              </a:ext>
            </a:extLst>
          </p:cNvPr>
          <p:cNvSpPr txBox="1"/>
          <p:nvPr/>
        </p:nvSpPr>
        <p:spPr>
          <a:xfrm>
            <a:off x="376294" y="1145736"/>
            <a:ext cx="831844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457200" rtl="0" fontAlgn="auto" latinLnBrk="0" hangingPunct="0">
              <a:lnSpc>
                <a:spcPct val="100000"/>
              </a:lnSpc>
              <a:spcBef>
                <a:spcPts val="0"/>
              </a:spcBef>
              <a:spcAft>
                <a:spcPts val="0"/>
              </a:spcAft>
              <a:buClrTx/>
              <a:buSzTx/>
              <a:buFontTx/>
              <a:buNone/>
              <a:tabLst/>
            </a:pPr>
            <a:r>
              <a:rPr lang="de-DE" sz="3200" b="1" u="none" strike="noStrike" cap="none" spc="0" normalizeH="0" dirty="0">
                <a:ln>
                  <a:noFill/>
                </a:ln>
                <a:solidFill>
                  <a:schemeClr val="bg2"/>
                </a:solidFill>
                <a:effectLst/>
                <a:uFillTx/>
                <a:latin typeface="Century Gothic" panose="020B0502020202020204" pitchFamily="34" charset="0"/>
                <a:sym typeface="Calibri"/>
              </a:rPr>
              <a:t>Erstellung einer Nahrungskette</a:t>
            </a:r>
          </a:p>
        </p:txBody>
      </p:sp>
      <p:sp>
        <p:nvSpPr>
          <p:cNvPr id="22" name="Right Arrow 21">
            <a:extLst>
              <a:ext uri="{FF2B5EF4-FFF2-40B4-BE49-F238E27FC236}">
                <a16:creationId xmlns:a16="http://schemas.microsoft.com/office/drawing/2014/main" id="{1DD14F88-EC37-1A48-8B1F-49B7A180BCD1}"/>
              </a:ext>
            </a:extLst>
          </p:cNvPr>
          <p:cNvSpPr/>
          <p:nvPr/>
        </p:nvSpPr>
        <p:spPr>
          <a:xfrm>
            <a:off x="1042336" y="1693862"/>
            <a:ext cx="6995160" cy="4525963"/>
          </a:xfrm>
          <a:prstGeom prst="rightArrow">
            <a:avLst/>
          </a:prstGeom>
          <a:solidFill>
            <a:schemeClr val="accent1"/>
          </a:solidFill>
          <a:ln>
            <a:solidFill>
              <a:srgbClr val="E2EBF4"/>
            </a:solid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nvGrpSpPr>
          <p:cNvPr id="23" name="Group 22">
            <a:extLst>
              <a:ext uri="{FF2B5EF4-FFF2-40B4-BE49-F238E27FC236}">
                <a16:creationId xmlns:a16="http://schemas.microsoft.com/office/drawing/2014/main" id="{9CC5D6D9-94A0-BB4F-8643-9D9BBE11619F}"/>
              </a:ext>
            </a:extLst>
          </p:cNvPr>
          <p:cNvGrpSpPr/>
          <p:nvPr/>
        </p:nvGrpSpPr>
        <p:grpSpPr>
          <a:xfrm>
            <a:off x="1491969" y="3051650"/>
            <a:ext cx="1834180" cy="1810385"/>
            <a:chOff x="922472" y="1357788"/>
            <a:chExt cx="1834180" cy="1810385"/>
          </a:xfrm>
          <a:solidFill>
            <a:schemeClr val="accent1"/>
          </a:solidFill>
        </p:grpSpPr>
        <p:sp>
          <p:nvSpPr>
            <p:cNvPr id="24" name="Rounded Rectangle 23">
              <a:extLst>
                <a:ext uri="{FF2B5EF4-FFF2-40B4-BE49-F238E27FC236}">
                  <a16:creationId xmlns:a16="http://schemas.microsoft.com/office/drawing/2014/main" id="{022B689C-5B35-E547-A092-41FD927FFC13}"/>
                </a:ext>
              </a:extLst>
            </p:cNvPr>
            <p:cNvSpPr/>
            <p:nvPr/>
          </p:nvSpPr>
          <p:spPr>
            <a:xfrm>
              <a:off x="922472" y="1357788"/>
              <a:ext cx="1834180" cy="1810385"/>
            </a:xfrm>
            <a:prstGeom prst="roundRect">
              <a:avLst/>
            </a:prstGeom>
            <a:grpFill/>
            <a:ln>
              <a:solidFill>
                <a:srgbClr val="E2EBF4"/>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5" name="Rounded Rectangle 5">
              <a:extLst>
                <a:ext uri="{FF2B5EF4-FFF2-40B4-BE49-F238E27FC236}">
                  <a16:creationId xmlns:a16="http://schemas.microsoft.com/office/drawing/2014/main" id="{470734C7-B810-F648-B6EF-76AFE902B82C}"/>
                </a:ext>
              </a:extLst>
            </p:cNvPr>
            <p:cNvSpPr txBox="1"/>
            <p:nvPr/>
          </p:nvSpPr>
          <p:spPr>
            <a:xfrm>
              <a:off x="1010848" y="1446164"/>
              <a:ext cx="1657428" cy="163363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r>
                <a:rPr lang="de-DE" sz="6500" b="1" kern="1200">
                  <a:latin typeface="Century Gothic" panose="020B0502020202020204" pitchFamily="34" charset="0"/>
                </a:rPr>
                <a:t>?</a:t>
              </a:r>
            </a:p>
          </p:txBody>
        </p:sp>
      </p:grpSp>
      <p:grpSp>
        <p:nvGrpSpPr>
          <p:cNvPr id="26" name="Group 25">
            <a:extLst>
              <a:ext uri="{FF2B5EF4-FFF2-40B4-BE49-F238E27FC236}">
                <a16:creationId xmlns:a16="http://schemas.microsoft.com/office/drawing/2014/main" id="{9FD23F52-58B1-5244-9FB7-43C60B07305D}"/>
              </a:ext>
            </a:extLst>
          </p:cNvPr>
          <p:cNvGrpSpPr/>
          <p:nvPr/>
        </p:nvGrpSpPr>
        <p:grpSpPr>
          <a:xfrm>
            <a:off x="3737629" y="3051650"/>
            <a:ext cx="1866448" cy="1810385"/>
            <a:chOff x="3168132" y="1357788"/>
            <a:chExt cx="1866448" cy="1810385"/>
          </a:xfrm>
          <a:solidFill>
            <a:schemeClr val="accent1"/>
          </a:solidFill>
        </p:grpSpPr>
        <p:sp>
          <p:nvSpPr>
            <p:cNvPr id="31" name="Rounded Rectangle 30">
              <a:extLst>
                <a:ext uri="{FF2B5EF4-FFF2-40B4-BE49-F238E27FC236}">
                  <a16:creationId xmlns:a16="http://schemas.microsoft.com/office/drawing/2014/main" id="{73EBFC59-77FD-B849-BD61-A2831DB9D8BE}"/>
                </a:ext>
              </a:extLst>
            </p:cNvPr>
            <p:cNvSpPr/>
            <p:nvPr/>
          </p:nvSpPr>
          <p:spPr>
            <a:xfrm>
              <a:off x="3168132" y="1357788"/>
              <a:ext cx="1866448" cy="1810385"/>
            </a:xfrm>
            <a:prstGeom prst="roundRect">
              <a:avLst/>
            </a:prstGeom>
            <a:grpFill/>
            <a:ln>
              <a:solidFill>
                <a:srgbClr val="E2EBF4"/>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4" name="Rounded Rectangle 7">
              <a:extLst>
                <a:ext uri="{FF2B5EF4-FFF2-40B4-BE49-F238E27FC236}">
                  <a16:creationId xmlns:a16="http://schemas.microsoft.com/office/drawing/2014/main" id="{9E48F1F5-DE61-BA40-A6AB-10623C3CBDE8}"/>
                </a:ext>
              </a:extLst>
            </p:cNvPr>
            <p:cNvSpPr txBox="1"/>
            <p:nvPr/>
          </p:nvSpPr>
          <p:spPr>
            <a:xfrm>
              <a:off x="3256508" y="1446164"/>
              <a:ext cx="1689696" cy="163363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r>
                <a:rPr lang="de-DE" sz="6500" b="1" kern="1200">
                  <a:latin typeface="Century Gothic" panose="020B0502020202020204" pitchFamily="34" charset="0"/>
                </a:rPr>
                <a:t>?</a:t>
              </a:r>
            </a:p>
          </p:txBody>
        </p:sp>
      </p:grpSp>
      <p:grpSp>
        <p:nvGrpSpPr>
          <p:cNvPr id="43" name="Group 42">
            <a:extLst>
              <a:ext uri="{FF2B5EF4-FFF2-40B4-BE49-F238E27FC236}">
                <a16:creationId xmlns:a16="http://schemas.microsoft.com/office/drawing/2014/main" id="{AEC8793A-1B28-6A48-AFBC-219AEC2974B5}"/>
              </a:ext>
            </a:extLst>
          </p:cNvPr>
          <p:cNvGrpSpPr/>
          <p:nvPr/>
        </p:nvGrpSpPr>
        <p:grpSpPr>
          <a:xfrm>
            <a:off x="6015558" y="3051650"/>
            <a:ext cx="1861066" cy="1810385"/>
            <a:chOff x="5446061" y="1357788"/>
            <a:chExt cx="1861066" cy="1810385"/>
          </a:xfrm>
          <a:solidFill>
            <a:schemeClr val="accent1"/>
          </a:solidFill>
        </p:grpSpPr>
        <p:sp>
          <p:nvSpPr>
            <p:cNvPr id="44" name="Rounded Rectangle 43">
              <a:extLst>
                <a:ext uri="{FF2B5EF4-FFF2-40B4-BE49-F238E27FC236}">
                  <a16:creationId xmlns:a16="http://schemas.microsoft.com/office/drawing/2014/main" id="{560A71A7-64BD-7E42-87D2-E93CD9F904FB}"/>
                </a:ext>
              </a:extLst>
            </p:cNvPr>
            <p:cNvSpPr/>
            <p:nvPr/>
          </p:nvSpPr>
          <p:spPr>
            <a:xfrm>
              <a:off x="5446061" y="1357788"/>
              <a:ext cx="1861066" cy="1810385"/>
            </a:xfrm>
            <a:prstGeom prst="roundRect">
              <a:avLst/>
            </a:prstGeom>
            <a:grpFill/>
            <a:ln>
              <a:solidFill>
                <a:srgbClr val="E2EBF4"/>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5" name="Rounded Rectangle 9">
              <a:extLst>
                <a:ext uri="{FF2B5EF4-FFF2-40B4-BE49-F238E27FC236}">
                  <a16:creationId xmlns:a16="http://schemas.microsoft.com/office/drawing/2014/main" id="{049EFEC4-D341-314E-9F4F-85083EEE5752}"/>
                </a:ext>
              </a:extLst>
            </p:cNvPr>
            <p:cNvSpPr txBox="1"/>
            <p:nvPr/>
          </p:nvSpPr>
          <p:spPr>
            <a:xfrm>
              <a:off x="5534437" y="1446164"/>
              <a:ext cx="1684314" cy="163363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r>
                <a:rPr lang="de-DE" sz="6500" b="1" kern="1200">
                  <a:latin typeface="Century Gothic" panose="020B0502020202020204" pitchFamily="34" charset="0"/>
                </a:rPr>
                <a:t>?</a:t>
              </a:r>
            </a:p>
          </p:txBody>
        </p:sp>
      </p:grpSp>
      <p:sp>
        <p:nvSpPr>
          <p:cNvPr id="27" name="Title 8">
            <a:extLst>
              <a:ext uri="{FF2B5EF4-FFF2-40B4-BE49-F238E27FC236}">
                <a16:creationId xmlns:a16="http://schemas.microsoft.com/office/drawing/2014/main" id="{60365958-6829-9949-ADC6-00FE9B585EA1}"/>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Tree>
    <p:extLst>
      <p:ext uri="{BB962C8B-B14F-4D97-AF65-F5344CB8AC3E}">
        <p14:creationId xmlns:p14="http://schemas.microsoft.com/office/powerpoint/2010/main" val="18670652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ight Arrow 45">
            <a:extLst>
              <a:ext uri="{FF2B5EF4-FFF2-40B4-BE49-F238E27FC236}">
                <a16:creationId xmlns:a16="http://schemas.microsoft.com/office/drawing/2014/main" id="{9C14A5DA-380C-CB4C-9363-72FE506E303A}"/>
              </a:ext>
            </a:extLst>
          </p:cNvPr>
          <p:cNvSpPr/>
          <p:nvPr/>
        </p:nvSpPr>
        <p:spPr>
          <a:xfrm>
            <a:off x="1042336" y="1693862"/>
            <a:ext cx="6995160" cy="4525963"/>
          </a:xfrm>
          <a:prstGeom prst="rightArrow">
            <a:avLst/>
          </a:prstGeom>
          <a:solidFill>
            <a:schemeClr val="accent1"/>
          </a:solidFill>
          <a:ln>
            <a:solidFill>
              <a:srgbClr val="E2EBF4"/>
            </a:solid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47" name="Shape 211" descr="Textfeld 23">
            <a:extLst>
              <a:ext uri="{FF2B5EF4-FFF2-40B4-BE49-F238E27FC236}">
                <a16:creationId xmlns:a16="http://schemas.microsoft.com/office/drawing/2014/main" id="{0ABB1D15-5057-9542-828F-F3D46FD71887}"/>
              </a:ext>
            </a:extLst>
          </p:cNvPr>
          <p:cNvSpPr/>
          <p:nvPr/>
        </p:nvSpPr>
        <p:spPr>
          <a:xfrm>
            <a:off x="6375233" y="1680317"/>
            <a:ext cx="1522084" cy="1596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rtlCol="0" anchor="ctr">
            <a:noAutofit/>
          </a:bodyPr>
          <a:lstStyle/>
          <a:p>
            <a:pPr algn="ctr" rtl="0">
              <a:lnSpc>
                <a:spcPct val="90000"/>
              </a:lnSpc>
              <a:defRPr sz="4800" b="1">
                <a:solidFill>
                  <a:srgbClr val="25233F"/>
                </a:solidFill>
                <a:latin typeface="Century Gothic"/>
                <a:ea typeface="Century Gothic"/>
                <a:cs typeface="Century Gothic"/>
                <a:sym typeface="Century Gothic"/>
              </a:defRPr>
            </a:pPr>
            <a:endParaRPr lang="en-US" sz="2000" dirty="0">
              <a:solidFill>
                <a:schemeClr val="bg2"/>
              </a:solidFill>
            </a:endParaRPr>
          </a:p>
        </p:txBody>
      </p:sp>
      <p:grpSp>
        <p:nvGrpSpPr>
          <p:cNvPr id="49" name="Group 48">
            <a:extLst>
              <a:ext uri="{FF2B5EF4-FFF2-40B4-BE49-F238E27FC236}">
                <a16:creationId xmlns:a16="http://schemas.microsoft.com/office/drawing/2014/main" id="{57C7B45F-3283-7744-A442-DA65648D5627}"/>
              </a:ext>
            </a:extLst>
          </p:cNvPr>
          <p:cNvGrpSpPr/>
          <p:nvPr/>
        </p:nvGrpSpPr>
        <p:grpSpPr>
          <a:xfrm>
            <a:off x="1347589" y="3051650"/>
            <a:ext cx="1834180" cy="1810385"/>
            <a:chOff x="922472" y="1357788"/>
            <a:chExt cx="1834180" cy="1810385"/>
          </a:xfrm>
        </p:grpSpPr>
        <p:sp>
          <p:nvSpPr>
            <p:cNvPr id="50" name="Rounded Rectangle 49">
              <a:extLst>
                <a:ext uri="{FF2B5EF4-FFF2-40B4-BE49-F238E27FC236}">
                  <a16:creationId xmlns:a16="http://schemas.microsoft.com/office/drawing/2014/main" id="{EEA9C209-2D0A-3740-B645-7BAB7FBF7C3F}"/>
                </a:ext>
              </a:extLst>
            </p:cNvPr>
            <p:cNvSpPr/>
            <p:nvPr/>
          </p:nvSpPr>
          <p:spPr>
            <a:xfrm>
              <a:off x="922472" y="1357788"/>
              <a:ext cx="1834180" cy="1810385"/>
            </a:xfrm>
            <a:prstGeom prst="roundRect">
              <a:avLst/>
            </a:prstGeom>
            <a:blipFill dpi="0" rotWithShape="0">
              <a:blip r:embed="rId3" cstate="print">
                <a:extLst>
                  <a:ext uri="{28A0092B-C50C-407E-A947-70E740481C1C}">
                    <a14:useLocalDpi xmlns:a14="http://schemas.microsoft.com/office/drawing/2010/main" val="0"/>
                  </a:ext>
                </a:extLst>
              </a:blip>
              <a:srcRect/>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1" name="Rounded Rectangle 5">
              <a:extLst>
                <a:ext uri="{FF2B5EF4-FFF2-40B4-BE49-F238E27FC236}">
                  <a16:creationId xmlns:a16="http://schemas.microsoft.com/office/drawing/2014/main" id="{A4D2C72F-B772-6E41-A8CB-46515B6AE657}"/>
                </a:ext>
              </a:extLst>
            </p:cNvPr>
            <p:cNvSpPr txBox="1"/>
            <p:nvPr/>
          </p:nvSpPr>
          <p:spPr>
            <a:xfrm>
              <a:off x="1010848" y="1446164"/>
              <a:ext cx="1657428" cy="1633633"/>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endParaRPr lang="en-GB" sz="6500" kern="1200" dirty="0"/>
            </a:p>
          </p:txBody>
        </p:sp>
      </p:grpSp>
      <p:grpSp>
        <p:nvGrpSpPr>
          <p:cNvPr id="52" name="Group 51">
            <a:extLst>
              <a:ext uri="{FF2B5EF4-FFF2-40B4-BE49-F238E27FC236}">
                <a16:creationId xmlns:a16="http://schemas.microsoft.com/office/drawing/2014/main" id="{52722C21-23F5-E649-A1F0-B4328A94A19D}"/>
              </a:ext>
            </a:extLst>
          </p:cNvPr>
          <p:cNvGrpSpPr/>
          <p:nvPr/>
        </p:nvGrpSpPr>
        <p:grpSpPr>
          <a:xfrm>
            <a:off x="3593249" y="3051650"/>
            <a:ext cx="1866448" cy="1810385"/>
            <a:chOff x="3168132" y="1357788"/>
            <a:chExt cx="1866448" cy="1810385"/>
          </a:xfrm>
        </p:grpSpPr>
        <p:sp>
          <p:nvSpPr>
            <p:cNvPr id="53" name="Rounded Rectangle 52">
              <a:extLst>
                <a:ext uri="{FF2B5EF4-FFF2-40B4-BE49-F238E27FC236}">
                  <a16:creationId xmlns:a16="http://schemas.microsoft.com/office/drawing/2014/main" id="{324073F5-EC08-D44B-965D-14DA7E8C0ABB}"/>
                </a:ext>
              </a:extLst>
            </p:cNvPr>
            <p:cNvSpPr/>
            <p:nvPr/>
          </p:nvSpPr>
          <p:spPr>
            <a:xfrm>
              <a:off x="3168132" y="1357788"/>
              <a:ext cx="1866448" cy="1810385"/>
            </a:xfrm>
            <a:prstGeom prst="roundRect">
              <a:avLst/>
            </a:prstGeom>
            <a:blipFill dpi="0" rotWithShape="0">
              <a:blip r:embed="rId4" cstate="print">
                <a:extLst>
                  <a:ext uri="{28A0092B-C50C-407E-A947-70E740481C1C}">
                    <a14:useLocalDpi xmlns:a14="http://schemas.microsoft.com/office/drawing/2010/main" val="0"/>
                  </a:ext>
                </a:extLst>
              </a:blip>
              <a:srcRect/>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4" name="Rounded Rectangle 7">
              <a:extLst>
                <a:ext uri="{FF2B5EF4-FFF2-40B4-BE49-F238E27FC236}">
                  <a16:creationId xmlns:a16="http://schemas.microsoft.com/office/drawing/2014/main" id="{3248B2B2-0BBA-AD47-AF77-3C573588D27E}"/>
                </a:ext>
              </a:extLst>
            </p:cNvPr>
            <p:cNvSpPr txBox="1"/>
            <p:nvPr/>
          </p:nvSpPr>
          <p:spPr>
            <a:xfrm>
              <a:off x="3256508" y="1446164"/>
              <a:ext cx="1689696" cy="1633633"/>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endParaRPr lang="en-GB" sz="6500" kern="1200" dirty="0"/>
            </a:p>
          </p:txBody>
        </p:sp>
      </p:grpSp>
      <p:grpSp>
        <p:nvGrpSpPr>
          <p:cNvPr id="55" name="Group 54">
            <a:extLst>
              <a:ext uri="{FF2B5EF4-FFF2-40B4-BE49-F238E27FC236}">
                <a16:creationId xmlns:a16="http://schemas.microsoft.com/office/drawing/2014/main" id="{A68D19A5-4758-E34F-AD39-D777F366DB79}"/>
              </a:ext>
            </a:extLst>
          </p:cNvPr>
          <p:cNvGrpSpPr/>
          <p:nvPr/>
        </p:nvGrpSpPr>
        <p:grpSpPr>
          <a:xfrm>
            <a:off x="5871178" y="3051650"/>
            <a:ext cx="1861066" cy="1810385"/>
            <a:chOff x="5446061" y="1357788"/>
            <a:chExt cx="1861066" cy="1810385"/>
          </a:xfrm>
        </p:grpSpPr>
        <p:sp>
          <p:nvSpPr>
            <p:cNvPr id="56" name="Rounded Rectangle 55">
              <a:extLst>
                <a:ext uri="{FF2B5EF4-FFF2-40B4-BE49-F238E27FC236}">
                  <a16:creationId xmlns:a16="http://schemas.microsoft.com/office/drawing/2014/main" id="{E526CF39-BA8E-F142-A8B0-750E306B190D}"/>
                </a:ext>
              </a:extLst>
            </p:cNvPr>
            <p:cNvSpPr/>
            <p:nvPr/>
          </p:nvSpPr>
          <p:spPr>
            <a:xfrm>
              <a:off x="5446061" y="1357788"/>
              <a:ext cx="1861066" cy="1810385"/>
            </a:xfrm>
            <a:prstGeom prst="roundRect">
              <a:avLst/>
            </a:prstGeom>
            <a:blipFill rotWithShape="0">
              <a:blip r:embed="rId5"/>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7" name="Rounded Rectangle 9">
              <a:extLst>
                <a:ext uri="{FF2B5EF4-FFF2-40B4-BE49-F238E27FC236}">
                  <a16:creationId xmlns:a16="http://schemas.microsoft.com/office/drawing/2014/main" id="{2CD8A03F-31CF-4E4A-A1C0-BAEC4E34DBFA}"/>
                </a:ext>
              </a:extLst>
            </p:cNvPr>
            <p:cNvSpPr txBox="1"/>
            <p:nvPr/>
          </p:nvSpPr>
          <p:spPr>
            <a:xfrm>
              <a:off x="5534437" y="1446164"/>
              <a:ext cx="1684314" cy="1633633"/>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247650" tIns="247650" rIns="247650" bIns="247650" numCol="1" spcCol="1270" rtlCol="0" anchor="ctr" anchorCtr="0">
              <a:noAutofit/>
            </a:bodyPr>
            <a:lstStyle/>
            <a:p>
              <a:pPr marL="0" lvl="0" indent="0" algn="ctr" defTabSz="2889250" rtl="0">
                <a:lnSpc>
                  <a:spcPct val="90000"/>
                </a:lnSpc>
                <a:spcBef>
                  <a:spcPct val="0"/>
                </a:spcBef>
                <a:spcAft>
                  <a:spcPct val="35000"/>
                </a:spcAft>
                <a:buNone/>
              </a:pPr>
              <a:endParaRPr lang="en-GB" sz="6500" kern="1200" dirty="0"/>
            </a:p>
          </p:txBody>
        </p:sp>
      </p:grpSp>
      <p:sp>
        <p:nvSpPr>
          <p:cNvPr id="58" name="Title 8">
            <a:extLst>
              <a:ext uri="{FF2B5EF4-FFF2-40B4-BE49-F238E27FC236}">
                <a16:creationId xmlns:a16="http://schemas.microsoft.com/office/drawing/2014/main" id="{CC78CD4D-34FF-7140-AAB5-F1EF410E75EF}"/>
              </a:ext>
            </a:extLst>
          </p:cNvPr>
          <p:cNvSpPr>
            <a:spLocks noGrp="1"/>
          </p:cNvSpPr>
          <p:nvPr>
            <p:ph type="title"/>
          </p:nvPr>
        </p:nvSpPr>
        <p:spPr/>
        <p:txBody>
          <a:bodyPr rtlCol="0"/>
          <a:lstStyle/>
          <a:p>
            <a:pPr rtl="0"/>
            <a:r>
              <a:rPr lang="de-DE">
                <a:cs typeface="Arial" charset="0"/>
              </a:rPr>
              <a:t>Lektion 5: Nahrungsketten in den Korallen</a:t>
            </a:r>
            <a:endParaRPr lang="en-US" dirty="0"/>
          </a:p>
        </p:txBody>
      </p:sp>
      <p:sp>
        <p:nvSpPr>
          <p:cNvPr id="15" name="TextBox 14">
            <a:extLst>
              <a:ext uri="{FF2B5EF4-FFF2-40B4-BE49-F238E27FC236}">
                <a16:creationId xmlns:a16="http://schemas.microsoft.com/office/drawing/2014/main" id="{5DD9B259-06C4-2C42-A7A6-58277934DDF6}"/>
              </a:ext>
            </a:extLst>
          </p:cNvPr>
          <p:cNvSpPr txBox="1"/>
          <p:nvPr/>
        </p:nvSpPr>
        <p:spPr>
          <a:xfrm>
            <a:off x="376294" y="1145736"/>
            <a:ext cx="831844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457200" rtl="0" fontAlgn="auto" latinLnBrk="0" hangingPunct="0">
              <a:lnSpc>
                <a:spcPct val="100000"/>
              </a:lnSpc>
              <a:spcBef>
                <a:spcPts val="0"/>
              </a:spcBef>
              <a:spcAft>
                <a:spcPts val="0"/>
              </a:spcAft>
              <a:buClrTx/>
              <a:buSzTx/>
              <a:buFontTx/>
              <a:buNone/>
              <a:tabLst/>
            </a:pPr>
            <a:r>
              <a:rPr lang="de-DE" sz="3200" b="1" u="none" strike="noStrike" cap="none" spc="0" normalizeH="0" dirty="0">
                <a:ln>
                  <a:noFill/>
                </a:ln>
                <a:solidFill>
                  <a:schemeClr val="bg2"/>
                </a:solidFill>
                <a:effectLst/>
                <a:uFillTx/>
                <a:latin typeface="Century Gothic" panose="020B0502020202020204" pitchFamily="34" charset="0"/>
                <a:sym typeface="Calibri"/>
              </a:rPr>
              <a:t>Erstellung einer Nahrungskette</a:t>
            </a:r>
          </a:p>
        </p:txBody>
      </p:sp>
    </p:spTree>
    <p:extLst>
      <p:ext uri="{BB962C8B-B14F-4D97-AF65-F5344CB8AC3E}">
        <p14:creationId xmlns:p14="http://schemas.microsoft.com/office/powerpoint/2010/main" val="3853265901"/>
      </p:ext>
    </p:extLst>
  </p:cSld>
  <p:clrMapOvr>
    <a:masterClrMapping/>
  </p:clrMapOvr>
  <p:transition spd="med"/>
</p:sld>
</file>

<file path=ppt/theme/theme1.xml><?xml version="1.0" encoding="utf-8"?>
<a:theme xmlns:a="http://schemas.openxmlformats.org/drawingml/2006/main" name="Office Theme">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0F0F0"/>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A8A2AB53EAF93438FD811965EF6E350" ma:contentTypeVersion="12" ma:contentTypeDescription="Create a new document." ma:contentTypeScope="" ma:versionID="64e4c6a1d02c77287c7c470d4e526373">
  <xsd:schema xmlns:xsd="http://www.w3.org/2001/XMLSchema" xmlns:xs="http://www.w3.org/2001/XMLSchema" xmlns:p="http://schemas.microsoft.com/office/2006/metadata/properties" xmlns:ns2="7dd0c2b8-7301-49b5-921e-ab84ec4c20a5" xmlns:ns3="8dd429a2-b850-4aa5-85c2-8487e2b197cf" targetNamespace="http://schemas.microsoft.com/office/2006/metadata/properties" ma:root="true" ma:fieldsID="fb188df91417151d7e1c7e0c08166507" ns2:_="" ns3:_="">
    <xsd:import namespace="7dd0c2b8-7301-49b5-921e-ab84ec4c20a5"/>
    <xsd:import namespace="8dd429a2-b850-4aa5-85c2-8487e2b197c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d0c2b8-7301-49b5-921e-ab84ec4c20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dd429a2-b850-4aa5-85c2-8487e2b197cf"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A6D872B-38B8-4057-A4A0-372A08C7265E}">
  <ds:schemaRefs>
    <ds:schemaRef ds:uri="http://schemas.microsoft.com/sharepoint/v3/contenttype/forms"/>
  </ds:schemaRefs>
</ds:datastoreItem>
</file>

<file path=customXml/itemProps2.xml><?xml version="1.0" encoding="utf-8"?>
<ds:datastoreItem xmlns:ds="http://schemas.openxmlformats.org/officeDocument/2006/customXml" ds:itemID="{31416DEA-8D00-4E67-B557-7A1BF7CE3126}">
  <ds:schemaRefs>
    <ds:schemaRef ds:uri="http://schemas.microsoft.com/office/infopath/2007/PartnerControls"/>
    <ds:schemaRef ds:uri="http://purl.org/dc/elements/1.1/"/>
    <ds:schemaRef ds:uri="http://schemas.microsoft.com/office/2006/metadata/properties"/>
    <ds:schemaRef ds:uri="8dd429a2-b850-4aa5-85c2-8487e2b197cf"/>
    <ds:schemaRef ds:uri="http://purl.org/dc/terms/"/>
    <ds:schemaRef ds:uri="7dd0c2b8-7301-49b5-921e-ab84ec4c20a5"/>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82739D00-D271-4D8E-A514-F9F5BC29ACD9}"/>
</file>

<file path=docProps/app.xml><?xml version="1.0" encoding="utf-8"?>
<Properties xmlns="http://schemas.openxmlformats.org/officeDocument/2006/extended-properties" xmlns:vt="http://schemas.openxmlformats.org/officeDocument/2006/docPropsVTypes">
  <Template/>
  <TotalTime>1806</TotalTime>
  <Words>667</Words>
  <Application>Microsoft Office PowerPoint</Application>
  <PresentationFormat>On-screen Show (4:3)</PresentationFormat>
  <Paragraphs>111</Paragraphs>
  <Slides>17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Calibri</vt:lpstr>
      <vt:lpstr>Calibri Light</vt:lpstr>
      <vt:lpstr>Century Gothic</vt:lpstr>
      <vt:lpstr>Century Gothic Bold</vt:lpstr>
      <vt:lpstr>Helvetica Neue Medium</vt:lpstr>
      <vt:lpstr>Symbol</vt:lpstr>
      <vt:lpstr>Office Theme</vt:lpstr>
      <vt:lpstr>PowerPoint Presentation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lpstr>Lektion 5: Nahrungsketten in den Korallen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Creative Culture</dc:creator>
  <cp:lastModifiedBy>Louise Cachot</cp:lastModifiedBy>
  <cp:revision>115</cp:revision>
  <cp:lastPrinted>2018-10-15T11:47:29Z</cp:lastPrinted>
  <dcterms:modified xsi:type="dcterms:W3CDTF">2020-03-27T12:58:16Z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0x0101006A8A2AB53EAF93438FD811965EF6E350</vt:lpwstr>
  </property>
</Properties>
</file>